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1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4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6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7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6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3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1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5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2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4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8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A9A8E-7EB5-4ABE-B785-8D6117F388C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369300" y="223015"/>
            <a:ext cx="5239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1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048375" cy="563473"/>
          </a:xfr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NR 94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r>
              <a:rPr lang="id-ID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BERHIMPUN SEMUA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GEREJA KRISTEN JAWA AMBARRUKMA</a:t>
            </a:r>
            <a:endParaRPr lang="id-ID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" y="1008678"/>
            <a:ext cx="8974090" cy="48406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" y="2065640"/>
            <a:ext cx="8974090" cy="427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102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369300" y="223015"/>
            <a:ext cx="5239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2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048375" cy="563473"/>
          </a:xfr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NR 94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r>
              <a:rPr lang="id-ID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BERHIMPUN SEMUA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GEREJA KRISTEN JAWA AMBARRUKMA</a:t>
            </a:r>
            <a:endParaRPr kumimoji="0" lang="id-ID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" y="1008678"/>
            <a:ext cx="8974090" cy="484064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" y="2065640"/>
            <a:ext cx="8974090" cy="427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5250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369300" y="223015"/>
            <a:ext cx="5239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3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048375" cy="563473"/>
          </a:xfr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NR 94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r>
              <a:rPr lang="id-ID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BERHIMPUN SEMUA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GEREJA KRISTEN JAWA AMBARRUKMA</a:t>
            </a:r>
            <a:endParaRPr kumimoji="0" lang="id-ID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" y="1008678"/>
            <a:ext cx="8974090" cy="48406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" y="2065640"/>
            <a:ext cx="8974090" cy="427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6981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30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NR 94. BERHIMPUN SEMUA</vt:lpstr>
      <vt:lpstr>NR 94. BERHIMPUN SEMUA</vt:lpstr>
      <vt:lpstr>NR 94. BERHIMPUN SEMUA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DITO</dc:creator>
  <cp:lastModifiedBy>Timin</cp:lastModifiedBy>
  <cp:revision>54</cp:revision>
  <dcterms:created xsi:type="dcterms:W3CDTF">2018-06-01T15:04:11Z</dcterms:created>
  <dcterms:modified xsi:type="dcterms:W3CDTF">2019-07-30T08:44:34Z</dcterms:modified>
</cp:coreProperties>
</file>