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1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4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6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7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6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3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1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5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2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4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8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A9A8E-7EB5-4ABE-B785-8D6117F388CF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57" y="910613"/>
            <a:ext cx="8455885" cy="531617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216900" y="223015"/>
            <a:ext cx="5553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1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682682"/>
          </a:xfrm>
          <a:solidFill>
            <a:schemeClr val="accent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MAZMUR 134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GEREJA KRISTEN JAWA AMBARRUKMA</a:t>
            </a:r>
            <a:endParaRPr lang="id-ID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45" y="2082088"/>
            <a:ext cx="7535309" cy="47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10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57" y="910613"/>
            <a:ext cx="8455885" cy="531617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216900" y="223015"/>
            <a:ext cx="5553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2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682682"/>
          </a:xfrm>
          <a:solidFill>
            <a:schemeClr val="accent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MAZMUR 134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GEREJA KRISTEN JAWA AMBARRUKMA</a:t>
            </a:r>
            <a:endParaRPr lang="id-ID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45" y="2082088"/>
            <a:ext cx="7535309" cy="47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6199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57" y="910613"/>
            <a:ext cx="8455885" cy="531617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216900" y="223015"/>
            <a:ext cx="5553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3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682682"/>
          </a:xfrm>
          <a:solidFill>
            <a:schemeClr val="accent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MAZMUR 134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GEREJA KRISTEN JAWA AMBARRUKMA</a:t>
            </a:r>
            <a:endParaRPr lang="id-ID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45" y="2082088"/>
            <a:ext cx="7535309" cy="47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64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21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MAZMUR 134</vt:lpstr>
      <vt:lpstr>MAZMUR 134</vt:lpstr>
      <vt:lpstr>MAZMUR 134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DITO</dc:creator>
  <cp:lastModifiedBy>Windows User</cp:lastModifiedBy>
  <cp:revision>49</cp:revision>
  <dcterms:created xsi:type="dcterms:W3CDTF">2018-06-01T15:04:11Z</dcterms:created>
  <dcterms:modified xsi:type="dcterms:W3CDTF">2019-07-19T12:23:31Z</dcterms:modified>
</cp:coreProperties>
</file>