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52" r:id="rId5"/>
    <p:sldMasterId id="2147484788" r:id="rId6"/>
    <p:sldMasterId id="2147484863" r:id="rId7"/>
    <p:sldMasterId id="2147484875" r:id="rId8"/>
    <p:sldMasterId id="2147484888" r:id="rId9"/>
    <p:sldMasterId id="2147484901" r:id="rId10"/>
    <p:sldMasterId id="2147484913" r:id="rId11"/>
    <p:sldMasterId id="2147484926" r:id="rId12"/>
  </p:sldMasterIdLst>
  <p:notesMasterIdLst>
    <p:notesMasterId r:id="rId67"/>
  </p:notesMasterIdLst>
  <p:sldIdLst>
    <p:sldId id="310" r:id="rId13"/>
    <p:sldId id="1465" r:id="rId14"/>
    <p:sldId id="1445" r:id="rId15"/>
    <p:sldId id="1385" r:id="rId16"/>
    <p:sldId id="1493" r:id="rId17"/>
    <p:sldId id="1210" r:id="rId18"/>
    <p:sldId id="1393" r:id="rId19"/>
    <p:sldId id="1394" r:id="rId20"/>
    <p:sldId id="1395" r:id="rId21"/>
    <p:sldId id="1396" r:id="rId22"/>
    <p:sldId id="1397" r:id="rId23"/>
    <p:sldId id="1398" r:id="rId24"/>
    <p:sldId id="267" r:id="rId25"/>
    <p:sldId id="1399" r:id="rId26"/>
    <p:sldId id="1448" r:id="rId27"/>
    <p:sldId id="1485" r:id="rId28"/>
    <p:sldId id="1495" r:id="rId29"/>
    <p:sldId id="936" r:id="rId30"/>
    <p:sldId id="274" r:id="rId31"/>
    <p:sldId id="1468" r:id="rId32"/>
    <p:sldId id="1469" r:id="rId33"/>
    <p:sldId id="827" r:id="rId34"/>
    <p:sldId id="279" r:id="rId35"/>
    <p:sldId id="1426" r:id="rId36"/>
    <p:sldId id="1454" r:id="rId37"/>
    <p:sldId id="1490" r:id="rId38"/>
    <p:sldId id="1491" r:id="rId39"/>
    <p:sldId id="1455" r:id="rId40"/>
    <p:sldId id="1494" r:id="rId41"/>
    <p:sldId id="1108" r:id="rId42"/>
    <p:sldId id="285" r:id="rId43"/>
    <p:sldId id="1400" r:id="rId44"/>
    <p:sldId id="1401" r:id="rId45"/>
    <p:sldId id="1466" r:id="rId46"/>
    <p:sldId id="1301" r:id="rId47"/>
    <p:sldId id="1496" r:id="rId48"/>
    <p:sldId id="1497" r:id="rId49"/>
    <p:sldId id="1201" r:id="rId50"/>
    <p:sldId id="1302" r:id="rId51"/>
    <p:sldId id="1482" r:id="rId52"/>
    <p:sldId id="1459" r:id="rId53"/>
    <p:sldId id="1460" r:id="rId54"/>
    <p:sldId id="292" r:id="rId55"/>
    <p:sldId id="1195" r:id="rId56"/>
    <p:sldId id="294" r:id="rId57"/>
    <p:sldId id="295" r:id="rId58"/>
    <p:sldId id="296" r:id="rId59"/>
    <p:sldId id="297" r:id="rId60"/>
    <p:sldId id="1303" r:id="rId61"/>
    <p:sldId id="1427" r:id="rId62"/>
    <p:sldId id="1479" r:id="rId63"/>
    <p:sldId id="1480" r:id="rId64"/>
    <p:sldId id="1481" r:id="rId65"/>
    <p:sldId id="328" r:id="rId66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FFFFF"/>
    <a:srgbClr val="EBFFFF"/>
    <a:srgbClr val="FFFDDB"/>
    <a:srgbClr val="E2FFFF"/>
    <a:srgbClr val="F5E4D0"/>
    <a:srgbClr val="008000"/>
    <a:srgbClr val="336600"/>
    <a:srgbClr val="00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6" autoAdjust="0"/>
    <p:restoredTop sz="94061" autoAdjust="0"/>
  </p:normalViewPr>
  <p:slideViewPr>
    <p:cSldViewPr snapToGrid="0">
      <p:cViewPr varScale="1">
        <p:scale>
          <a:sx n="109" d="100"/>
          <a:sy n="109" d="100"/>
        </p:scale>
        <p:origin x="7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35225706-6218-4681-9BBA-0C07D6BAEAE8}" type="slidenum">
              <a:rPr lang="id-ID" sz="1200" spc="-1">
                <a:solidFill>
                  <a:srgbClr val="000000"/>
                </a:solidFill>
              </a:rPr>
              <a:pPr algn="r"/>
              <a:t>18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B99D47-3178-4A6A-854C-EB1905303E30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6851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9487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22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AD64189-C98C-44C3-B055-E42C998F6D04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076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811DAE2-C64A-466E-B2C9-EC8307DE554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D4914-0F46-4F52-B53A-27EC095F051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5278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9030C8B7-2B80-47B1-84CB-1262CF03149C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36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5615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9DE8D50-E6E7-4971-A6D6-6F67E9826319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FA622BE-03DB-459D-B0F2-E2AE64DD6694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D8D369A-A41D-4F9A-A82F-487CB3C352CA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760C040-2B3D-4784-8B11-932CBBC8E411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A87E57A-C348-4484-BB2A-2ECEA463C897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xmlns="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xmlns="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xmlns="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0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712C172-F8DB-4AD4-94C3-343AD283AC22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BCBDEB1-7CEE-4F92-A12C-3A37D91483C6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6415D7C-6BBD-4370-84B2-06BE14FE43A6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C971FFA-D065-48A1-97EF-AAC14CAB3F93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7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4BB30A7-6B8C-463A-A312-80F2A698402E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766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0885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8050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8399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8467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27A11-AD88-4F66-86FF-2B6D4ECC45CE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90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62AB5-5000-4540-9FB1-A7ED56BA22FA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192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B5077-A35C-4497-BFA0-82F52597891D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439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C0FEF-42CF-46CD-A4F4-6BC71D35534B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220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A18F6-9244-4A4A-8D1E-C773AA9ACD60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18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E9556-B33F-48CE-911A-AECF8391E394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744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59712-244B-43E8-BCC9-6E64577CACFF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31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3A5BE-D22F-4CA7-927B-D6DBD433A803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118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55A24-0477-411A-829A-83D60FE68350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689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AB2BE-0F1F-4FA3-9B07-161D958AD888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215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B7F62-2067-40C5-912B-B539B266BC16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297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5462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2298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9583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715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263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1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9887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536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26612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6140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0253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70962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4989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093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49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20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333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7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21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460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953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728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7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39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205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1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7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52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5568-5C51-48E3-9187-E8D0D84CB23E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22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80C-37C5-463B-84BC-BB467BA7889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0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96A1D-6D86-45E1-ADEE-8B509D4318D9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37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63D1-F266-47DC-9632-1DB6A58B6A30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55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AE1D-F697-4ECB-B074-1D68AA0E2EF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578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E492-CE37-414F-BF69-C664150A1DED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5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F3C9-F296-40D4-B8EB-16D745D0A51B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76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E9C-6EB4-42FB-A785-9CF95B988192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04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80F-26ED-4588-BA80-F5AB94934C21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604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E5F3-A321-41F8-90FA-34D046587C44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0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7554-A6E5-41BE-A7CE-71D535DC211C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724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8746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382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130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1099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30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1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1462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4205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15397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9499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6326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5836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6706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1959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2211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9388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2248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93889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1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3661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0984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18/01/2025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60B8D8-18A1-4218-9022-9B0CECBD78B8}" type="slidenum">
              <a:rPr lang="id-ID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3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1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1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fld id="{913C3B10-B75F-48DA-857B-DA694821F337}" type="datetime">
              <a:rPr lang="id-ID" sz="1200" spc="-1">
                <a:solidFill>
                  <a:srgbClr val="8B8B8B"/>
                </a:solidFill>
                <a:latin typeface="Calibri"/>
              </a:rPr>
              <a:pPr/>
              <a:t>18/01/2025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1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/>
            <a:fld id="{B0B31A6B-887F-46D3-A059-B3AAED0876FE}" type="slidenum">
              <a:rPr lang="id-ID" sz="1200" spc="-1">
                <a:solidFill>
                  <a:srgbClr val="8B8B8B"/>
                </a:solidFill>
                <a:latin typeface="Calibri"/>
              </a:rPr>
              <a:pPr algn="r"/>
              <a:t>‹#›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1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9722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4" r:id="rId1"/>
    <p:sldLayoutId id="2147484915" r:id="rId2"/>
    <p:sldLayoutId id="2147484916" r:id="rId3"/>
    <p:sldLayoutId id="2147484917" r:id="rId4"/>
    <p:sldLayoutId id="2147484918" r:id="rId5"/>
    <p:sldLayoutId id="2147484919" r:id="rId6"/>
    <p:sldLayoutId id="2147484920" r:id="rId7"/>
    <p:sldLayoutId id="2147484921" r:id="rId8"/>
    <p:sldLayoutId id="2147484922" r:id="rId9"/>
    <p:sldLayoutId id="2147484923" r:id="rId10"/>
    <p:sldLayoutId id="2147484924" r:id="rId11"/>
    <p:sldLayoutId id="2147484925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A9A8E-7EB5-4ABE-B785-8D6117F388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1960E-3BFA-425B-B56D-C3A80CBF73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18/01/2025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18/01/2025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text styles</a:t>
            </a:r>
          </a:p>
          <a:p>
            <a:pPr lvl="1"/>
            <a:r>
              <a:rPr lang="id-ID" altLang="id-ID"/>
              <a:t>Second level</a:t>
            </a:r>
          </a:p>
          <a:p>
            <a:pPr lvl="2"/>
            <a:r>
              <a:rPr lang="id-ID" altLang="id-ID"/>
              <a:t>Third level</a:t>
            </a:r>
          </a:p>
          <a:p>
            <a:pPr lvl="3"/>
            <a:r>
              <a:rPr lang="id-ID" altLang="id-ID"/>
              <a:t>Fourth level</a:t>
            </a:r>
          </a:p>
          <a:p>
            <a:pPr lvl="4"/>
            <a:r>
              <a:rPr lang="id-ID" altLang="id-ID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D76F3-CD99-494F-A9AF-64F17507993C}" type="slidenum">
              <a:rPr lang="id-ID" altLang="id-ID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7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1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1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18/01/2025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1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1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32240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1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1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18/01/2025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1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1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62448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  <p:sldLayoutId id="2147484900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83696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3163531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Kasih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karunia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damai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sejahtera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Yesus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Kristus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kiranya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melimpah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atas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Bapak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Saudara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Anak-anak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sekalian</a:t>
            </a:r>
            <a:r>
              <a:rPr lang="id-ID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56" y="528637"/>
            <a:ext cx="2143125" cy="21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sv-SE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Begitu pula atas saudara.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56" y="528637"/>
            <a:ext cx="2143125" cy="21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939960" y="3931920"/>
            <a:ext cx="1049004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u="sng" strike="noStrike" spc="-1" dirty="0" err="1">
                <a:solidFill>
                  <a:srgbClr val="FF0000"/>
                </a:solidFill>
                <a:uFillTx/>
                <a:latin typeface="Arial"/>
                <a:ea typeface="SimSun"/>
              </a:rPr>
              <a:t>Semua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	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5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7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i  .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/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5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7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i  .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/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5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4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 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3  .  /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    A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- 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min,     A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-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min,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      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A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-  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 min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56" y="528637"/>
            <a:ext cx="2143125" cy="21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285070"/>
            <a:ext cx="12188825" cy="115483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1 </a:t>
            </a:r>
            <a:r>
              <a:rPr lang="en-US" sz="64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Korintus</a:t>
            </a:r>
            <a:r>
              <a:rPr lang="en-US" sz="6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12: 4-7</a:t>
            </a:r>
            <a:endParaRPr lang="en-US" sz="5600" i="1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3134602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36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INTROITUS</a:t>
            </a:r>
          </a:p>
        </p:txBody>
      </p:sp>
      <p:sp>
        <p:nvSpPr>
          <p:cNvPr id="368" name="CustomShape 3"/>
          <p:cNvSpPr/>
          <p:nvPr/>
        </p:nvSpPr>
        <p:spPr>
          <a:xfrm>
            <a:off x="7772400" y="344439"/>
            <a:ext cx="3776028" cy="5887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id-ID" sz="3200" b="1" spc="-1">
                <a:solidFill>
                  <a:sysClr val="windowText" lastClr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b="1" spc="-1">
              <a:solidFill>
                <a:sysClr val="windowText" lastClr="0000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4013531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 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“Demikianlah Sabda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“Puji Syukur kepada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56" y="5286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739232" y="3942233"/>
            <a:ext cx="4710358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Pujian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9859DE21-C4E7-03B2-3902-9F72C2A430DE}"/>
              </a:ext>
            </a:extLst>
          </p:cNvPr>
          <p:cNvSpPr txBox="1"/>
          <p:nvPr/>
        </p:nvSpPr>
        <p:spPr>
          <a:xfrm>
            <a:off x="-1" y="4566618"/>
            <a:ext cx="12188825" cy="194341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”Allah Peduli”</a:t>
            </a:r>
            <a:endParaRPr kumimoji="0" lang="nn-NO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C73D16-0F65-E2E6-1A28-181AA7E750B9}"/>
              </a:ext>
            </a:extLst>
          </p:cNvPr>
          <p:cNvSpPr txBox="1"/>
          <p:nvPr/>
        </p:nvSpPr>
        <p:spPr>
          <a:xfrm>
            <a:off x="504967" y="941695"/>
            <a:ext cx="11286698" cy="4628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Banyak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perkara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yang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tak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dapat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'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ku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mengerti</a:t>
            </a:r>
            <a:endParaRPr lang="en-ID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mengapakah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harus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terjadi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di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dalam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kehidupan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ini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ID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Satu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perkara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yang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ku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simpan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dalam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hati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  <a:endParaRPr lang="en-ID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tiada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satupun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'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kan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terjadi</a:t>
            </a:r>
            <a:endParaRPr lang="en-US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tanpa</a:t>
            </a:r>
            <a:r>
              <a:rPr lang="en-U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Allah </a:t>
            </a:r>
            <a:r>
              <a:rPr lang="en-US" sz="4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peduli</a:t>
            </a:r>
            <a:endParaRPr lang="en-ID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063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C73D16-0F65-E2E6-1A28-181AA7E750B9}"/>
              </a:ext>
            </a:extLst>
          </p:cNvPr>
          <p:cNvSpPr txBox="1"/>
          <p:nvPr/>
        </p:nvSpPr>
        <p:spPr>
          <a:xfrm>
            <a:off x="504967" y="1487610"/>
            <a:ext cx="11286698" cy="3089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Allah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mengerti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Allah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peduli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srgbClr val="DAEDEF">
                    <a:satMod val="175000"/>
                    <a:alpha val="40000"/>
                  </a:srgbClr>
                </a:glow>
              </a:effectLst>
              <a:uLnTx/>
              <a:uFillTx/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segala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persoalan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yang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kita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hadapi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Tak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akan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pernah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dibiarkanNya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srgbClr val="DAEDEF">
                    <a:satMod val="175000"/>
                    <a:alpha val="40000"/>
                  </a:srgbClr>
                </a:glow>
              </a:effectLst>
              <a:uLnTx/>
              <a:uFillTx/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‘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bergumul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sendiri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s'bab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Allah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228600">
                    <a:srgbClr val="DAEDE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mengerti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srgbClr val="DAEDEF">
                    <a:satMod val="175000"/>
                    <a:alpha val="40000"/>
                  </a:srgbClr>
                </a:glow>
              </a:effectLst>
              <a:uLnTx/>
              <a:uFillTx/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3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0" y="4924416"/>
            <a:ext cx="12188825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5400" spc="-50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Roma 13: 8</a:t>
            </a:r>
            <a:endParaRPr lang="en-US" sz="5400" spc="-5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3675986" y="4045017"/>
            <a:ext cx="4836851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Kasih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3429000"/>
            <a:ext cx="6812232" cy="53228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4419335"/>
            <a:ext cx="12188825" cy="192132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de-DE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Jemaat</a:t>
            </a:r>
            <a:r>
              <a:rPr lang="es-ES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33: 1, 2 "</a:t>
            </a:r>
            <a:r>
              <a:rPr lang="es-ES" sz="54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SuaraMu</a:t>
            </a:r>
            <a:r>
              <a:rPr lang="es-ES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s-ES" sz="54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Kudengar</a:t>
            </a:r>
            <a:r>
              <a:rPr lang="es-ES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''</a:t>
            </a:r>
            <a:endParaRPr lang="de-DE" sz="54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xmlns="" id="{B51DD934-4A41-D938-6185-D55BD2B33520}"/>
              </a:ext>
            </a:extLst>
          </p:cNvPr>
          <p:cNvSpPr/>
          <p:nvPr/>
        </p:nvSpPr>
        <p:spPr>
          <a:xfrm>
            <a:off x="-1" y="4193800"/>
            <a:ext cx="12188826" cy="2409575"/>
          </a:xfrm>
          <a:prstGeom prst="rect">
            <a:avLst/>
          </a:prstGeom>
          <a:solidFill>
            <a:schemeClr val="accent4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4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Ibadah </a:t>
            </a:r>
            <a:r>
              <a:rPr kumimoji="0" lang="en-US" sz="4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Minggu</a:t>
            </a:r>
            <a:r>
              <a:rPr kumimoji="0" lang="en-US" sz="4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Ke-3 </a:t>
            </a:r>
            <a:r>
              <a:rPr kumimoji="0" lang="en-US" sz="4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Setelah</a:t>
            </a:r>
            <a:r>
              <a:rPr kumimoji="0" lang="en-US" sz="4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Epifani</a:t>
            </a:r>
            <a:endParaRPr kumimoji="0" lang="en-US" sz="4400" b="0" i="0" u="none" strike="noStrike" kern="1200" cap="none" spc="-1" normalizeH="0" baseline="0" noProof="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1" u="none" strike="noStrike" kern="0" cap="none" normalizeH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“</a:t>
            </a:r>
            <a:r>
              <a:rPr lang="fi-FI" sz="4400" i="1" kern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Selalu Tersedia Harapan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sz="4400" i="1" kern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Ketika Ada Kepedulian</a:t>
            </a:r>
            <a:r>
              <a:rPr kumimoji="0" lang="en-US" sz="4400" b="0" i="1" u="none" strike="noStrike" kern="0" cap="none" normalizeH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-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</a:t>
            </a:r>
            <a:r>
              <a:rPr kumimoji="0" lang="en-US" sz="4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Januari</a:t>
            </a:r>
            <a:r>
              <a:rPr kumimoji="0" lang="en-US" sz="4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5474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089E4C-E5E9-08D8-02F4-D97623596A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0"/>
          <a:stretch/>
        </p:blipFill>
        <p:spPr>
          <a:xfrm>
            <a:off x="0" y="0"/>
            <a:ext cx="12188825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1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D0DB0C-996A-A424-8A68-8AA4CE001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0"/>
          <a:stretch/>
        </p:blipFill>
        <p:spPr>
          <a:xfrm>
            <a:off x="0" y="0"/>
            <a:ext cx="12188825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38917"/>
            <a:ext cx="6771304" cy="1015663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60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494809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66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Roma 5: 5</a:t>
            </a:r>
            <a:endParaRPr lang="en-US" sz="66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423459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Berita</a:t>
            </a:r>
            <a:r>
              <a:rPr lang="en-US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Anugerah</a:t>
            </a:r>
            <a:endParaRPr lang="en-US" sz="4000" strike="noStrike" spc="-1" dirty="0">
              <a:solidFill>
                <a:srgbClr val="00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657530" y="4370674"/>
            <a:ext cx="10873761" cy="90876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 defTabSz="914126"/>
            <a:r>
              <a:rPr lang="fi-FI" sz="7198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 Yohanes 4: 11</a:t>
            </a:r>
            <a:endParaRPr lang="en-US" sz="7198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xmlns="" id="{43C6F86A-9C3D-77FE-6E83-145F513CA436}"/>
              </a:ext>
            </a:extLst>
          </p:cNvPr>
          <p:cNvSpPr txBox="1"/>
          <p:nvPr/>
        </p:nvSpPr>
        <p:spPr>
          <a:xfrm>
            <a:off x="738723" y="3429000"/>
            <a:ext cx="10711376" cy="65548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Petunjuk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Hidup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Baru</a:t>
            </a:r>
          </a:p>
        </p:txBody>
      </p:sp>
    </p:spTree>
    <p:extLst>
      <p:ext uri="{BB962C8B-B14F-4D97-AF65-F5344CB8AC3E}">
        <p14:creationId xmlns:p14="http://schemas.microsoft.com/office/powerpoint/2010/main" val="107302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0" y="4899546"/>
            <a:ext cx="12188825" cy="136107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n-US" sz="4800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Pelengkap</a:t>
            </a:r>
            <a:r>
              <a:rPr lang="en-US" sz="480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pl-PL" sz="480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</a:t>
            </a:r>
            <a:r>
              <a:rPr lang="en-US" sz="4800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idung</a:t>
            </a:r>
            <a:r>
              <a:rPr lang="en-US" sz="480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pl-PL" sz="480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J</a:t>
            </a:r>
            <a:r>
              <a:rPr lang="en-US" sz="4800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emaat</a:t>
            </a:r>
            <a:r>
              <a:rPr lang="de-DE" sz="480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239: 1, 2 "Perubahan Besar"</a:t>
            </a:r>
            <a:endParaRPr kumimoji="0" lang="en-US" sz="4800" b="0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2329363" y="3476462"/>
            <a:ext cx="7530097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Kesanggupan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581516" y="314942"/>
            <a:ext cx="3780000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Narrow"/>
              </a:rPr>
              <a:t>Jemaat Dimohon Berdiri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6EFF405-6208-4A7A-5244-8D7748E63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4BA63B-0636-5B29-715C-06B40BECCB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14319" r="18822"/>
          <a:stretch/>
        </p:blipFill>
        <p:spPr>
          <a:xfrm>
            <a:off x="0" y="0"/>
            <a:ext cx="12188825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24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440F3F6-DDFF-E1B5-2353-162CCFE19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28B95-0B82-C2F4-3A76-2E509754A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14319" r="17702"/>
          <a:stretch/>
        </p:blipFill>
        <p:spPr>
          <a:xfrm>
            <a:off x="1" y="0"/>
            <a:ext cx="12188824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1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7A78CC-C686-5648-80A9-0BDE33215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14717" r="19046"/>
          <a:stretch/>
        </p:blipFill>
        <p:spPr>
          <a:xfrm>
            <a:off x="0" y="1"/>
            <a:ext cx="12188825" cy="6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12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440F3F6-DDFF-E1B5-2353-162CCFE19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28B95-0B82-C2F4-3A76-2E509754A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14319" r="17702"/>
          <a:stretch/>
        </p:blipFill>
        <p:spPr>
          <a:xfrm>
            <a:off x="1" y="0"/>
            <a:ext cx="12188824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34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0006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Nyanyikanlah Kidung Baru</a:t>
            </a:r>
            <a:r>
              <a:rPr kumimoji="0" lang="de-DE" sz="48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pt-BR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3: 1, 3</a:t>
            </a:r>
          </a:p>
          <a:p>
            <a:pPr lvl="0" algn="ctr">
              <a:defRPr/>
            </a:pPr>
            <a:r>
              <a:rPr lang="pt-BR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“Terpujilah Allah”</a:t>
            </a:r>
            <a:endParaRPr kumimoji="0" lang="de-DE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051681" y="3283531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496455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72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Yohanes</a:t>
            </a:r>
            <a:r>
              <a:rPr lang="es-ES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2: 1-11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368690" y="3429000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2679134"/>
            <a:ext cx="10498680" cy="3784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berbahagia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ialah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mereka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mendengarkan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firman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Allah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" noProof="0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Haleluy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...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56" y="528637"/>
            <a:ext cx="2143125" cy="21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907559" y="3043856"/>
            <a:ext cx="11082879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1   1  |  3  3 0 3  3  |  5  5 0  5  5  |  </a:t>
            </a:r>
            <a:r>
              <a:rPr kumimoji="0" lang="es-ES" sz="40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6 . 5 4</a:t>
            </a: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3  |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" noProof="0" dirty="0">
                <a:solidFill>
                  <a:srgbClr val="000000"/>
                </a:solidFill>
                <a:latin typeface="Arial"/>
                <a:ea typeface="SimSun"/>
              </a:rPr>
              <a:t>Hale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 Hale-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  Hale 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..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56" y="528637"/>
            <a:ext cx="2143125" cy="21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t="-2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1" y="4722870"/>
            <a:ext cx="12188824" cy="1809965"/>
          </a:xfrm>
          <a:prstGeom prst="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25560">
            <a:noFill/>
          </a:ln>
        </p:spPr>
        <p:txBody>
          <a:bodyPr anchor="ctr">
            <a:noAutofit/>
          </a:bodyPr>
          <a:lstStyle/>
          <a:p>
            <a:pPr algn="ctr" defTabSz="914126"/>
            <a:r>
              <a:rPr lang="nn-NO" sz="6000" i="1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90204" pitchFamily="34" charset="0"/>
                <a:cs typeface="Poppins" panose="00000500000000000000" pitchFamily="2" charset="0"/>
              </a:rPr>
              <a:t>“</a:t>
            </a:r>
            <a:r>
              <a:rPr lang="fi-FI" sz="6000" i="1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90204" pitchFamily="34" charset="0"/>
                <a:cs typeface="Poppins" panose="00000500000000000000" pitchFamily="2" charset="0"/>
              </a:rPr>
              <a:t>Selalu Tersedia Harapan Ketika Ada Kepedulian”</a:t>
            </a:r>
            <a:endParaRPr lang="nn-NO" sz="6000" i="1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90204" pitchFamily="34" charset="0"/>
              <a:cs typeface="Poppins" panose="00000500000000000000" pitchFamily="2" charset="0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xmlns="" id="{8E44F4A3-D456-8736-945B-F60960FF79BD}"/>
              </a:ext>
            </a:extLst>
          </p:cNvPr>
          <p:cNvSpPr txBox="1"/>
          <p:nvPr/>
        </p:nvSpPr>
        <p:spPr>
          <a:xfrm>
            <a:off x="3069305" y="3429000"/>
            <a:ext cx="6050214" cy="70687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id-ID" sz="44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 Firman</a:t>
            </a:r>
            <a:endParaRPr lang="en-US" sz="44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947105" y="3286935"/>
            <a:ext cx="10426386" cy="249358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fi-FI" sz="7198" dirty="0" smtClean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Pelayanan </a:t>
            </a:r>
            <a:endParaRPr lang="fi-FI" sz="7198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fi-FI" sz="7198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Sakramen Baptis</a:t>
            </a:r>
            <a:endParaRPr lang="en-US" sz="7198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61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84" y="103344"/>
            <a:ext cx="8504657" cy="66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8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53142" y="4210867"/>
            <a:ext cx="9470727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80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Mazmur</a:t>
            </a:r>
            <a:r>
              <a:rPr lang="es-ES" sz="8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52: 11</a:t>
            </a:r>
            <a:endParaRPr kumimoji="0" lang="en-US" sz="8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853142" y="3010444"/>
            <a:ext cx="7561172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4717936"/>
            <a:ext cx="12188825" cy="185830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nn-NO" sz="4800" kern="0" spc="-40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Nyanyikanlah Kidung </a:t>
            </a:r>
            <a:r>
              <a:rPr lang="en-US" sz="4800" kern="0" spc="-40" dirty="0" err="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Baru</a:t>
            </a:r>
            <a:r>
              <a:rPr lang="es-ES" sz="4800" kern="0" spc="-40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133: 1–3</a:t>
            </a:r>
          </a:p>
          <a:p>
            <a:pPr lvl="0" algn="ctr">
              <a:defRPr/>
            </a:pPr>
            <a:r>
              <a:rPr lang="es-ES" sz="4800" kern="0" spc="-40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es-ES" sz="4800" kern="0" spc="-40" dirty="0" err="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Syukur</a:t>
            </a:r>
            <a:r>
              <a:rPr lang="es-ES" sz="4800" kern="0" spc="-40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es-ES" sz="4800" kern="0" spc="-40" dirty="0" err="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PadaMu</a:t>
            </a:r>
            <a:r>
              <a:rPr lang="es-ES" sz="4800" kern="0" spc="-40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, Ya </a:t>
            </a:r>
            <a:r>
              <a:rPr lang="es-ES" sz="4800" kern="0" spc="-40" dirty="0" err="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Allah</a:t>
            </a:r>
            <a:r>
              <a:rPr lang="es-ES" sz="4800" kern="0" spc="-40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it-IT" sz="4800" b="0" i="0" u="none" strike="noStrike" kern="0" cap="none" spc="-4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1980109" y="3401878"/>
            <a:ext cx="8228606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6A5BF2-CE55-AF88-8224-F3953F5CD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14518" r="7066"/>
          <a:stretch/>
        </p:blipFill>
        <p:spPr>
          <a:xfrm>
            <a:off x="1" y="0"/>
            <a:ext cx="12188824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9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644A88-8A3F-21E1-FCBD-87C186281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AEA9CF-F729-3A4C-0846-A5D28BFE37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14120" r="4825"/>
          <a:stretch/>
        </p:blipFill>
        <p:spPr>
          <a:xfrm>
            <a:off x="0" y="0"/>
            <a:ext cx="12188825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4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277665-D51F-13B6-E92E-DA2F009C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4A7E19-5568-00F3-1B64-3258259BFD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14319" r="5274"/>
          <a:stretch/>
        </p:blipFill>
        <p:spPr>
          <a:xfrm>
            <a:off x="0" y="0"/>
            <a:ext cx="12188825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94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277665-D51F-13B6-E92E-DA2F009C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5EE584-F7FD-3604-0273-DC4C3835B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14319" r="4042"/>
          <a:stretch/>
        </p:blipFill>
        <p:spPr>
          <a:xfrm>
            <a:off x="0" y="0"/>
            <a:ext cx="12188825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53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00192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58280" y="920520"/>
            <a:ext cx="945468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Aku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percaya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kepada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Allah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Bapa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yang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Mahakuasa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, </a:t>
            </a:r>
            <a:r>
              <a:rPr lang="en-US" sz="3600" b="1" spc="-1" dirty="0" err="1">
                <a:solidFill>
                  <a:srgbClr val="FFFFFF"/>
                </a:solidFill>
                <a:latin typeface="Adobe Gothic Std B"/>
                <a:ea typeface="SimSun"/>
              </a:rPr>
              <a:t>K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halik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langit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dan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 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bumi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.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Dan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kepada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Yesus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Kristus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AnakNya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Yang Tunggal,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Tuhan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Kita.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Yang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dikandung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dari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pada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Roh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Kudus, </a:t>
            </a:r>
          </a:p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lahir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dari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anak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36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dara</a:t>
            </a:r>
            <a:r>
              <a:rPr lang="en-US" sz="36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Maria.</a:t>
            </a:r>
            <a:endParaRPr lang="en-US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Yang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menderita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di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bawah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pemerintahan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Pontius Pilatus,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disalibkan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,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mati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,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dikuburkan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turun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ke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dalam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kerajaan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maut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Pada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hari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yang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ketiga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bangkit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pula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dari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antara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orang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mati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Naik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ke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surga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, duduk di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sebelah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kanan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Allah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Bapa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yang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Mahakuasa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Dan akan datang </a:t>
            </a:r>
            <a:r>
              <a:rPr lang="id-ID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dari sana </a:t>
            </a:r>
            <a:endParaRPr lang="en-US" sz="4000" b="1" strike="noStrike" spc="-1">
              <a:solidFill>
                <a:srgbClr val="FFFFFF"/>
              </a:solidFill>
              <a:latin typeface="Adobe Gothic Std B"/>
              <a:ea typeface="SimSun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untuk menghakimi orang yang hidup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dan yang mati.</a:t>
            </a:r>
            <a:endParaRPr lang="en-U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Aku percaya kepada Roh Kudus,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Gereja yang Kudus dan Am</a:t>
            </a:r>
            <a:r>
              <a:rPr lang="id-ID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endParaRPr lang="en-US" sz="4000" b="1" strike="noStrike" spc="-1">
              <a:solidFill>
                <a:srgbClr val="FFFFFF"/>
              </a:solidFill>
              <a:latin typeface="Adobe Gothic Std B"/>
              <a:ea typeface="SimSun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persekutuan Orang Kudus.</a:t>
            </a:r>
            <a:endParaRPr lang="en-US" sz="4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Pengampunan Dosa.</a:t>
            </a:r>
            <a:endParaRPr lang="en-U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Kebangkitan Daging.</a:t>
            </a:r>
            <a:endParaRPr lang="en-U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dan Hidup Yang Kekal.</a:t>
            </a:r>
            <a:endParaRPr lang="en-US" sz="4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676FB8-0B59-E156-1445-C0992B8D8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14717" r="6841"/>
          <a:stretch/>
        </p:blipFill>
        <p:spPr>
          <a:xfrm>
            <a:off x="0" y="1"/>
            <a:ext cx="12188825" cy="6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xmlns="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305670" y="3896307"/>
            <a:ext cx="11577482" cy="2664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Kidung Jemaat</a:t>
            </a:r>
            <a:r>
              <a:rPr lang="sv-SE" sz="6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425: 1, 2 </a:t>
            </a:r>
          </a:p>
          <a:p>
            <a:pPr lvl="0" algn="ctr">
              <a:defRPr/>
            </a:pPr>
            <a:r>
              <a:rPr lang="sv-SE" sz="6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“Berkumandang Suara </a:t>
            </a:r>
          </a:p>
          <a:p>
            <a:pPr lvl="0" algn="ctr">
              <a:defRPr/>
            </a:pPr>
            <a:r>
              <a:rPr lang="sv-SE" sz="6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Dari Seberang”</a:t>
            </a:r>
            <a:endParaRPr kumimoji="0" lang="en-US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2951658" y="2620721"/>
            <a:ext cx="6285505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Pen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utup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585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creen with white text&#10;&#10;Description automatically generated">
            <a:extLst>
              <a:ext uri="{FF2B5EF4-FFF2-40B4-BE49-F238E27FC236}">
                <a16:creationId xmlns:a16="http://schemas.microsoft.com/office/drawing/2014/main" xmlns="" id="{E3E998F8-F247-6CF6-1E3A-F1116ABEAD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3"/>
          <a:stretch/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creen with white text&#10;&#10;Description automatically generated">
            <a:extLst>
              <a:ext uri="{FF2B5EF4-FFF2-40B4-BE49-F238E27FC236}">
                <a16:creationId xmlns:a16="http://schemas.microsoft.com/office/drawing/2014/main" xmlns="" id="{28902A96-C10A-8ADD-0A1E-CE5DF5EBC5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3"/>
          <a:stretch/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72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853706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Hari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35CF7D-DC9D-10E3-8B43-7FE410273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14319" r="7065"/>
          <a:stretch/>
        </p:blipFill>
        <p:spPr>
          <a:xfrm>
            <a:off x="1" y="0"/>
            <a:ext cx="12188824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solidFill>
            <a:schemeClr val="bg1"/>
          </a:solidFill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strike="noStrike" spc="-1" dirty="0" err="1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Votum</a:t>
            </a:r>
            <a:r>
              <a:rPr lang="en-US" sz="40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id-ID" sz="40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dan Salam Sejahtera</a:t>
            </a:r>
            <a:endParaRPr lang="en-US" sz="40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56" y="528637"/>
            <a:ext cx="2143125" cy="21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3813701"/>
            <a:ext cx="10797840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terkasih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marilah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ibadah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di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inggu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ini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khususkan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dengan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bersama-sama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mengaku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demikian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: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56" y="528637"/>
            <a:ext cx="2143125" cy="21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3182174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Pertolonganku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itu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menjadikan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langit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bumi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tetap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setia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memelihara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seluruh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ciptaanNya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56" y="528637"/>
            <a:ext cx="2143125" cy="21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9856</TotalTime>
  <Words>486</Words>
  <Application>Microsoft Office PowerPoint</Application>
  <PresentationFormat>Custom</PresentationFormat>
  <Paragraphs>166</Paragraphs>
  <Slides>54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54</vt:i4>
      </vt:variant>
    </vt:vector>
  </HeadingPairs>
  <TitlesOfParts>
    <vt:vector size="82" baseType="lpstr">
      <vt:lpstr>SimSun</vt:lpstr>
      <vt:lpstr>Adobe Gothic Std B</vt:lpstr>
      <vt:lpstr>Aharoni</vt:lpstr>
      <vt:lpstr>Arial</vt:lpstr>
      <vt:lpstr>Arial Black</vt:lpstr>
      <vt:lpstr>Arial Narrow</vt:lpstr>
      <vt:lpstr>Arial Rounded MT Bold</vt:lpstr>
      <vt:lpstr>Bernard MT Condensed</vt:lpstr>
      <vt:lpstr>Bodoni Bd BT</vt:lpstr>
      <vt:lpstr>Calibri</vt:lpstr>
      <vt:lpstr>Calibri Light</vt:lpstr>
      <vt:lpstr>DejaVu Sans</vt:lpstr>
      <vt:lpstr>Poppins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3_Office Theme</vt:lpstr>
      <vt:lpstr>2_Default Design</vt:lpstr>
      <vt:lpstr>1_Default Design</vt:lpstr>
      <vt:lpstr>1_Office Theme</vt:lpstr>
      <vt:lpstr>4_Office Theme</vt:lpstr>
      <vt:lpstr>Default Design</vt:lpstr>
      <vt:lpstr>5_Office Theme</vt:lpstr>
      <vt:lpstr>6_Office Theme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pakbowie</dc:creator>
  <dc:description/>
  <cp:lastModifiedBy>Sekum</cp:lastModifiedBy>
  <cp:revision>848</cp:revision>
  <dcterms:created xsi:type="dcterms:W3CDTF">2019-06-07T16:43:24Z</dcterms:created>
  <dcterms:modified xsi:type="dcterms:W3CDTF">2025-01-18T05:14:31Z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