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88" r:id="rId5"/>
    <p:sldMasterId id="2147484901" r:id="rId6"/>
    <p:sldMasterId id="2147484914" r:id="rId7"/>
    <p:sldMasterId id="2147484927" r:id="rId8"/>
    <p:sldMasterId id="2147484951" r:id="rId9"/>
    <p:sldMasterId id="2147484976" r:id="rId10"/>
  </p:sldMasterIdLst>
  <p:notesMasterIdLst>
    <p:notesMasterId r:id="rId60"/>
  </p:notesMasterIdLst>
  <p:sldIdLst>
    <p:sldId id="310" r:id="rId11"/>
    <p:sldId id="1469" r:id="rId12"/>
    <p:sldId id="1750" r:id="rId13"/>
    <p:sldId id="1751" r:id="rId14"/>
    <p:sldId id="1812" r:id="rId15"/>
    <p:sldId id="1291" r:id="rId16"/>
    <p:sldId id="1292" r:id="rId17"/>
    <p:sldId id="1293" r:id="rId18"/>
    <p:sldId id="1294" r:id="rId19"/>
    <p:sldId id="1295" r:id="rId20"/>
    <p:sldId id="1745" r:id="rId21"/>
    <p:sldId id="267" r:id="rId22"/>
    <p:sldId id="1445" r:id="rId23"/>
    <p:sldId id="1448" r:id="rId24"/>
    <p:sldId id="1667" r:id="rId25"/>
    <p:sldId id="1752" r:id="rId26"/>
    <p:sldId id="1569" r:id="rId27"/>
    <p:sldId id="274" r:id="rId28"/>
    <p:sldId id="1806" r:id="rId29"/>
    <p:sldId id="1804" r:id="rId30"/>
    <p:sldId id="1747" r:id="rId31"/>
    <p:sldId id="1708" r:id="rId32"/>
    <p:sldId id="1454" r:id="rId33"/>
    <p:sldId id="1807" r:id="rId34"/>
    <p:sldId id="1808" r:id="rId35"/>
    <p:sldId id="1108" r:id="rId36"/>
    <p:sldId id="285" r:id="rId37"/>
    <p:sldId id="1620" r:id="rId38"/>
    <p:sldId id="1746" r:id="rId39"/>
    <p:sldId id="1470" r:id="rId40"/>
    <p:sldId id="1301" r:id="rId41"/>
    <p:sldId id="1819" r:id="rId42"/>
    <p:sldId id="1201" r:id="rId43"/>
    <p:sldId id="1302" r:id="rId44"/>
    <p:sldId id="1816" r:id="rId45"/>
    <p:sldId id="1817" r:id="rId46"/>
    <p:sldId id="1818" r:id="rId47"/>
    <p:sldId id="292" r:id="rId48"/>
    <p:sldId id="1195" r:id="rId49"/>
    <p:sldId id="1602" r:id="rId50"/>
    <p:sldId id="1603" r:id="rId51"/>
    <p:sldId id="1604" r:id="rId52"/>
    <p:sldId id="1605" r:id="rId53"/>
    <p:sldId id="1303" r:id="rId54"/>
    <p:sldId id="1427" r:id="rId55"/>
    <p:sldId id="1717" r:id="rId56"/>
    <p:sldId id="1718" r:id="rId57"/>
    <p:sldId id="1719" r:id="rId58"/>
    <p:sldId id="328" r:id="rId59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94061" autoAdjust="0"/>
  </p:normalViewPr>
  <p:slideViewPr>
    <p:cSldViewPr snapToGrid="0">
      <p:cViewPr varScale="1">
        <p:scale>
          <a:sx n="107" d="100"/>
          <a:sy n="107" d="100"/>
        </p:scale>
        <p:origin x="1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534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0FE673-DBD8-DB53-145B-8F43F65E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xmlns="" id="{61F97F6D-9807-462E-E17D-F32856EA4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xmlns="" id="{C6F038E4-1499-35EB-19E7-8FF053C449E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xmlns="" id="{39835787-5D7D-33E4-FA2B-0F63C271E092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402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752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9030C8B7-2B80-47B1-84CB-1262CF03149C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71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710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5787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333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2696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492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012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569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500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72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283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296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959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4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549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28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76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8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38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7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6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9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549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34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1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608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4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50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10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5377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47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2170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9006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064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88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2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6276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  <p:sldLayoutId id="2147484962" r:id="rId11"/>
    <p:sldLayoutId id="2147484963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26E303-E988-5349-4F88-2CA6D135C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BC1B6C-43EE-500E-1BE9-3086F20EC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5424407"/>
            <a:ext cx="12188825" cy="106938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Yohanes 14: 25 - 26</a:t>
            </a:r>
            <a:endParaRPr kumimoji="0" lang="en-US" sz="54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4481696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813469-DD47-6F20-75D1-E5B4540BC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69" name="CustomShape 1"/>
          <p:cNvSpPr/>
          <p:nvPr/>
        </p:nvSpPr>
        <p:spPr>
          <a:xfrm>
            <a:off x="652006" y="2562800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Sabda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Puji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Syukur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645662" y="3987076"/>
            <a:ext cx="4897499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Sukacita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881964"/>
            <a:ext cx="12188825" cy="174825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19: 1, 2</a:t>
            </a:r>
          </a:p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“Tuhanku Yesus”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4B3134A-5160-AFA4-B03E-77BFC831C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11234-F843-D153-38B2-0BC37B816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088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132A501-B500-E9A2-DD95-D74957B3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3D607F-6373-CAA0-AAA7-FBC67655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088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588" y="5308845"/>
            <a:ext cx="12185651" cy="11514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 defTabSz="914126"/>
            <a:r>
              <a:rPr lang="it-IT" sz="6000" spc="-5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Yohanes 14: 23 - 24</a:t>
            </a:r>
            <a:endParaRPr kumimoji="0" lang="it-IT" sz="6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36A4C21F-FC1A-93C5-6332-A0BF512B6F49}"/>
              </a:ext>
            </a:extLst>
          </p:cNvPr>
          <p:cNvSpPr txBox="1"/>
          <p:nvPr/>
        </p:nvSpPr>
        <p:spPr>
          <a:xfrm>
            <a:off x="1513822" y="4091091"/>
            <a:ext cx="9161180" cy="71981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999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</a:t>
            </a:r>
            <a:r>
              <a:rPr kumimoji="0" lang="en-US" sz="3999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Kasih</a:t>
            </a:r>
            <a:endParaRPr kumimoji="0" lang="en-US" sz="3999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840439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42" name="TextShape 1"/>
          <p:cNvSpPr txBox="1"/>
          <p:nvPr/>
        </p:nvSpPr>
        <p:spPr>
          <a:xfrm>
            <a:off x="-3000" y="4804474"/>
            <a:ext cx="12168000" cy="177042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nn-NO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Kidung Jemaat 33: 1, 3</a:t>
            </a:r>
          </a:p>
          <a:p>
            <a:pPr lvl="0" algn="ctr">
              <a:defRPr/>
            </a:pPr>
            <a:r>
              <a:rPr lang="nn-NO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“SuaraMu Kudengar”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6B79D1D-51FB-FFFB-70D1-60A282BAC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715CE7-EF90-646B-B53B-5D846971B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3924936"/>
            <a:ext cx="12185650" cy="28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50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0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0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Pentakosta</a:t>
            </a:r>
            <a:endParaRPr lang="en-US" sz="5000" kern="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fi-FI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Bergerak, Beradaptasi </a:t>
            </a: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fi-FI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Bersama Roh Kudus</a:t>
            </a:r>
            <a:r>
              <a:rPr lang="en-US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24 Mei 2026</a:t>
            </a:r>
          </a:p>
        </p:txBody>
      </p:sp>
    </p:spTree>
    <p:extLst>
      <p:ext uri="{BB962C8B-B14F-4D97-AF65-F5344CB8AC3E}">
        <p14:creationId xmlns:p14="http://schemas.microsoft.com/office/powerpoint/2010/main" val="19025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9101F2-9778-72FC-F2CD-03B08944A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F7016AD-FB9A-0FD6-A0AF-1FF05D5D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xmlns="" id="{EDF00D35-AFC0-4768-410F-BDE4955F3280}"/>
              </a:ext>
            </a:extLst>
          </p:cNvPr>
          <p:cNvSpPr txBox="1"/>
          <p:nvPr/>
        </p:nvSpPr>
        <p:spPr>
          <a:xfrm>
            <a:off x="327792" y="5208980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pt-BR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 14: 15 - 17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xmlns="" id="{B5E52784-3D92-BAB4-213B-DA692F54B180}"/>
              </a:ext>
            </a:extLst>
          </p:cNvPr>
          <p:cNvSpPr txBox="1"/>
          <p:nvPr/>
        </p:nvSpPr>
        <p:spPr>
          <a:xfrm>
            <a:off x="0" y="3873409"/>
            <a:ext cx="12188825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lvl="0"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Anugerah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dan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Petunjuk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Hidup Baru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4835472"/>
            <a:ext cx="12188825" cy="18817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de-DE" sz="54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233: 1, 2</a:t>
            </a:r>
          </a:p>
          <a:p>
            <a:pPr lvl="0" algn="ctr">
              <a:defRPr/>
            </a:pPr>
            <a:r>
              <a:rPr lang="de-DE" sz="54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“Roh Kudus, Turunlah”</a:t>
            </a:r>
            <a:endParaRPr kumimoji="0" lang="en-US" sz="5400" b="0" i="0" u="none" strike="noStrike" kern="120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837464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7365773" y="468522"/>
            <a:ext cx="4428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C385D32-777F-ED15-9BD9-D0030AA7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A62D5-0E39-28E4-22B0-9CD9A7313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D137F53-7442-59CD-53C0-62B4F7082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738912-E87A-5F87-3A88-00BCFFCB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6600" spc="-120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Kisah</a:t>
            </a:r>
            <a:r>
              <a:rPr lang="es-ES" sz="6600" spc="-12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Para Rasul 2: 1 - 13</a:t>
            </a:r>
            <a:endParaRPr lang="en-US" sz="6600" spc="-12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2AE1AB-3718-F78C-4B77-67025479F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D70AB5-D9AE-D9F9-F2BD-B0110C18F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650789" y="180146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Hale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Hale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Hale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y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308036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83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7755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Pelengkap Kidung Jemaat No. 14</a:t>
            </a:r>
          </a:p>
          <a:p>
            <a:pPr lvl="0" algn="ctr">
              <a:defRPr/>
            </a:pP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“Kunyanyikan Kasih Setia Tuhan”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392017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4B48465-804B-EBBA-AA4D-579F1517558E}"/>
              </a:ext>
            </a:extLst>
          </p:cNvPr>
          <p:cNvSpPr/>
          <p:nvPr/>
        </p:nvSpPr>
        <p:spPr>
          <a:xfrm>
            <a:off x="7391692" y="40360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4145" y="3816458"/>
            <a:ext cx="7000531" cy="7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1" y="4695987"/>
            <a:ext cx="12188825" cy="1868902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6000" i="1" spc="-80" dirty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i="1" spc="-80" dirty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Bergerak, Beradaptasi Bersama Roh Kudus”</a:t>
            </a:r>
            <a:endParaRPr lang="nn-NO" sz="6000" i="1" spc="-80" dirty="0"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414413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4800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Persembahan Pujian VG Remaja:</a:t>
            </a:r>
          </a:p>
          <a:p>
            <a:pPr algn="ctr">
              <a:defRPr/>
            </a:pPr>
            <a:r>
              <a:rPr lang="fi-FI" sz="4800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”Walau Gunung Tak Berpindah”</a:t>
            </a:r>
            <a:endParaRPr lang="en-US" sz="480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861793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104 : 33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46130" y="3645871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5238323"/>
            <a:ext cx="12188825" cy="1255467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48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“Berkat Kemurahan-Mu”</a:t>
            </a:r>
            <a:endParaRPr kumimoji="0" lang="it-IT" sz="48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4065867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57819F-55CB-5A8A-44F8-93C1BC7623EF}"/>
              </a:ext>
            </a:extLst>
          </p:cNvPr>
          <p:cNvSpPr txBox="1"/>
          <p:nvPr/>
        </p:nvSpPr>
        <p:spPr>
          <a:xfrm>
            <a:off x="643179" y="1298376"/>
            <a:ext cx="10887560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hiasi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kehidupanku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kemurahan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rancangkan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masa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depanku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penuh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harapan</a:t>
            </a:r>
            <a:r>
              <a:rPr lang="en-ID" sz="5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.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7E802A-215B-6749-6C3D-D0386168966F}"/>
              </a:ext>
            </a:extLst>
          </p:cNvPr>
          <p:cNvSpPr txBox="1"/>
          <p:nvPr/>
        </p:nvSpPr>
        <p:spPr>
          <a:xfrm>
            <a:off x="643179" y="1298376"/>
            <a:ext cx="10887560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saat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berkat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kemurahan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</p:txBody>
      </p:sp>
    </p:spTree>
    <p:extLst>
      <p:ext uri="{BB962C8B-B14F-4D97-AF65-F5344CB8AC3E}">
        <p14:creationId xmlns:p14="http://schemas.microsoft.com/office/powerpoint/2010/main" val="282232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4EC950-3639-82CB-0D2F-66E1361D3DDE}"/>
              </a:ext>
            </a:extLst>
          </p:cNvPr>
          <p:cNvSpPr txBox="1"/>
          <p:nvPr/>
        </p:nvSpPr>
        <p:spPr>
          <a:xfrm>
            <a:off x="643179" y="1329372"/>
            <a:ext cx="10887560" cy="3100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Terima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Engkau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sangat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baik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teramat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baik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1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9CEE37-AD0F-5176-0896-448282CE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1341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8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959459"/>
            <a:ext cx="12188824" cy="1661309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237: 1, 2</a:t>
            </a:r>
          </a:p>
          <a:p>
            <a:pPr lvl="0" algn="ctr">
              <a:defRPr/>
            </a:pPr>
            <a:r>
              <a:rPr lang="fi-FI" sz="4800" spc="-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“Roh Kudus, Tetap Teguh”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936296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08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8ECE31-5B3D-1242-592A-C321EABB8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F4FF4F-43B0-3278-DEDD-AD03B53C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79771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menghayati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Pentakosta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fi-FI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Roh Kudus menyertai kita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3267042-E4BB-D00E-C743-3A80B886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1AE74-BD5B-33C7-DF5E-04D164BD7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1296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5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1DC2C-A059-6C74-AC26-8DFE44592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4" name="TextShape 1"/>
          <p:cNvSpPr txBox="1"/>
          <p:nvPr/>
        </p:nvSpPr>
        <p:spPr>
          <a:xfrm>
            <a:off x="1398392" y="3692485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179A0C-B96F-2C6B-6351-17C6A04E5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6" name="CustomShape 1"/>
          <p:cNvSpPr/>
          <p:nvPr/>
        </p:nvSpPr>
        <p:spPr>
          <a:xfrm>
            <a:off x="695492" y="2468478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terkasih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Pentakosta</a:t>
            </a:r>
            <a:r>
              <a:rPr kumimoji="0" lang="en-US" sz="4000" b="1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khususkan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mengaku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159AB9-6B28-5018-51E9-2CA4E2752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8" name="CustomShape 1"/>
          <p:cNvSpPr/>
          <p:nvPr/>
        </p:nvSpPr>
        <p:spPr>
          <a:xfrm>
            <a:off x="364664" y="2056759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9C7BC7-4820-768E-DD8D-0CB1DA176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60" name="CustomShape 1"/>
          <p:cNvSpPr/>
          <p:nvPr/>
        </p:nvSpPr>
        <p:spPr>
          <a:xfrm>
            <a:off x="784412" y="2170000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15075</TotalTime>
  <Words>485</Words>
  <Application>Microsoft Office PowerPoint</Application>
  <PresentationFormat>Custom</PresentationFormat>
  <Paragraphs>162</Paragraphs>
  <Slides>49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74" baseType="lpstr">
      <vt:lpstr>SimSun</vt:lpstr>
      <vt:lpstr>Adobe Gothic Std B</vt:lpstr>
      <vt:lpstr>Aharoni</vt:lpstr>
      <vt:lpstr>Arial</vt:lpstr>
      <vt:lpstr>Arial Black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2_Default Design</vt:lpstr>
      <vt:lpstr>5_Office Theme</vt:lpstr>
      <vt:lpstr>6_Office Theme</vt:lpstr>
      <vt:lpstr>1_Office Theme</vt:lpstr>
      <vt:lpstr>4_Office Theme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982</cp:revision>
  <dcterms:created xsi:type="dcterms:W3CDTF">2019-06-07T16:43:24Z</dcterms:created>
  <dcterms:modified xsi:type="dcterms:W3CDTF">2026-05-23T13:15:46Z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