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901" r:id="rId8"/>
    <p:sldMasterId id="2147484914" r:id="rId9"/>
  </p:sldMasterIdLst>
  <p:notesMasterIdLst>
    <p:notesMasterId r:id="rId60"/>
  </p:notesMasterIdLst>
  <p:sldIdLst>
    <p:sldId id="310" r:id="rId10"/>
    <p:sldId id="1627" r:id="rId11"/>
    <p:sldId id="1539" r:id="rId12"/>
    <p:sldId id="1540" r:id="rId13"/>
    <p:sldId id="1210" r:id="rId14"/>
    <p:sldId id="1291" r:id="rId15"/>
    <p:sldId id="1292" r:id="rId16"/>
    <p:sldId id="1293" r:id="rId17"/>
    <p:sldId id="1294" r:id="rId18"/>
    <p:sldId id="1295" r:id="rId19"/>
    <p:sldId id="1296" r:id="rId20"/>
    <p:sldId id="1620" r:id="rId21"/>
    <p:sldId id="1297" r:id="rId22"/>
    <p:sldId id="1448" r:id="rId23"/>
    <p:sldId id="1501" r:id="rId24"/>
    <p:sldId id="1547" r:id="rId25"/>
    <p:sldId id="936" r:id="rId26"/>
    <p:sldId id="274" r:id="rId27"/>
    <p:sldId id="1524" r:id="rId28"/>
    <p:sldId id="1624" r:id="rId29"/>
    <p:sldId id="827" r:id="rId30"/>
    <p:sldId id="1548" r:id="rId31"/>
    <p:sldId id="1454" r:id="rId32"/>
    <p:sldId id="1626" r:id="rId33"/>
    <p:sldId id="1623" r:id="rId34"/>
    <p:sldId id="1108" r:id="rId35"/>
    <p:sldId id="285" r:id="rId36"/>
    <p:sldId id="1299" r:id="rId37"/>
    <p:sldId id="1300" r:id="rId38"/>
    <p:sldId id="1628" r:id="rId39"/>
    <p:sldId id="1301" r:id="rId40"/>
    <p:sldId id="1201" r:id="rId41"/>
    <p:sldId id="1302" r:id="rId42"/>
    <p:sldId id="1544" r:id="rId43"/>
    <p:sldId id="1545" r:id="rId44"/>
    <p:sldId id="1482" r:id="rId45"/>
    <p:sldId id="1625" r:id="rId46"/>
    <p:sldId id="1617" r:id="rId47"/>
    <p:sldId id="292" r:id="rId48"/>
    <p:sldId id="1195" r:id="rId49"/>
    <p:sldId id="1602" r:id="rId50"/>
    <p:sldId id="1603" r:id="rId51"/>
    <p:sldId id="1604" r:id="rId52"/>
    <p:sldId id="1605" r:id="rId53"/>
    <p:sldId id="1303" r:id="rId54"/>
    <p:sldId id="1427" r:id="rId55"/>
    <p:sldId id="1541" r:id="rId56"/>
    <p:sldId id="1542" r:id="rId57"/>
    <p:sldId id="1543" r:id="rId58"/>
    <p:sldId id="328" r:id="rId59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17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1D7BAF-0B2A-8369-CB76-0D9807C1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xmlns="" id="{02A0BACF-738A-C38A-CDA2-A1C925672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xmlns="" id="{B1168B62-B297-C1EC-4EDA-18AFD54CD15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xmlns="" id="{1D2E1BDE-B9C9-BBC0-C234-42C56ACA867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9049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85070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Kolose</a:t>
            </a:r>
            <a:r>
              <a:rPr lang="en-US" sz="6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1: 21-23</a:t>
            </a:r>
            <a:endParaRPr kumimoji="0" lang="en-US" sz="56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339815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3824246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727750"/>
            <a:ext cx="12188825" cy="162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242: 1, 4</a:t>
            </a:r>
          </a:p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“Muliakan Allah Bapa”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368753-041B-B67B-DB26-6A65E5A47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2514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7F6C1B-34CC-564E-4785-FE41570F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275CC9-9705-5BE9-E148-532007E28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b="1251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Mazmur 31: 2-3</a:t>
            </a: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429000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703236"/>
            <a:ext cx="12188825" cy="178870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de-DE" sz="5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</a:t>
            </a:r>
            <a:r>
              <a:rPr lang="de-DE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de-DE" sz="5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Jemaat</a:t>
            </a:r>
            <a:r>
              <a:rPr lang="de-DE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26: 1, 2 </a:t>
            </a:r>
          </a:p>
          <a:p>
            <a:pPr algn="ctr"/>
            <a:r>
              <a:rPr lang="de-DE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Mampirlah, Dengar Doaku</a:t>
            </a:r>
            <a:r>
              <a:rPr lang="de-DE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8B725E-CC91-9D44-214C-EF0D6802F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4088998"/>
            <a:ext cx="12185650" cy="2424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tabLst>
                <a:tab pos="0" algn="l"/>
              </a:tabLst>
              <a:defRPr/>
            </a:pP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6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6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6000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en-US" sz="6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Jangan</a:t>
            </a: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6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Lampaui</a:t>
            </a: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6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HambaMu</a:t>
            </a: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6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20 Juli 2025</a:t>
            </a:r>
          </a:p>
        </p:txBody>
      </p:sp>
    </p:spTree>
    <p:extLst>
      <p:ext uri="{BB962C8B-B14F-4D97-AF65-F5344CB8AC3E}">
        <p14:creationId xmlns:p14="http://schemas.microsoft.com/office/powerpoint/2010/main" val="35474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551373-5454-29A2-974F-E97A1B88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0E8A9A-2F61-8DFE-7D96-DD5CB98D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Ulangan 31: 6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Anugerah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dan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098942"/>
            <a:ext cx="12188825" cy="110455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“Segala Puji Syukur”</a:t>
            </a:r>
            <a:endParaRPr kumimoji="0" lang="en-US" sz="54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4010177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46852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233A7B3-0918-6DAA-E624-52B97B85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25131B79-7D45-8E27-2A34-E8F08A2E5797}"/>
              </a:ext>
            </a:extLst>
          </p:cNvPr>
          <p:cNvSpPr/>
          <p:nvPr/>
        </p:nvSpPr>
        <p:spPr>
          <a:xfrm>
            <a:off x="412884" y="719037"/>
            <a:ext cx="11489813" cy="50835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S'gala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puji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syukur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hanya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bagiMu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Tuhan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Sebab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'Kau yang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layak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dipuja</a:t>
            </a:r>
            <a:endParaRPr kumimoji="0" lang="en-US" sz="6000" b="0" i="0" u="none" strike="noStrike" kern="1200" cap="none" spc="-80" normalizeH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Kami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mau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bersorak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tinggikan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NamaMu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: </a:t>
            </a:r>
            <a:r>
              <a:rPr kumimoji="0" lang="en-US" sz="6000" b="0" i="0" u="none" strike="noStrike" kern="1200" cap="none" spc="-8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Haleluya</a:t>
            </a:r>
            <a:r>
              <a:rPr kumimoji="0" lang="en-US" sz="6000" b="0" i="0" u="none" strike="noStrike" kern="1200" cap="none" spc="-8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..!</a:t>
            </a:r>
          </a:p>
        </p:txBody>
      </p:sp>
    </p:spTree>
    <p:extLst>
      <p:ext uri="{BB962C8B-B14F-4D97-AF65-F5344CB8AC3E}">
        <p14:creationId xmlns:p14="http://schemas.microsoft.com/office/powerpoint/2010/main" val="344568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D34D97F-902F-2778-434F-2DA3F7020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156489EF-2F84-1D45-8282-0B8A5EF8DEB2}"/>
              </a:ext>
            </a:extLst>
          </p:cNvPr>
          <p:cNvSpPr/>
          <p:nvPr/>
        </p:nvSpPr>
        <p:spPr>
          <a:xfrm>
            <a:off x="474877" y="1199481"/>
            <a:ext cx="10265448" cy="31538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Soraklah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Haleluya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Soraklah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Haleluya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Haleluya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…!</a:t>
            </a:r>
          </a:p>
        </p:txBody>
      </p:sp>
    </p:spTree>
    <p:extLst>
      <p:ext uri="{BB962C8B-B14F-4D97-AF65-F5344CB8AC3E}">
        <p14:creationId xmlns:p14="http://schemas.microsoft.com/office/powerpoint/2010/main" val="333811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Kejadian</a:t>
            </a:r>
            <a:r>
              <a:rPr lang="es-ES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18: 1-10a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60" y="38615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Hale -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 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</a:t>
            </a:r>
            <a:r>
              <a:rPr kumimoji="0" lang="de-DE" sz="5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Jemaat</a:t>
            </a:r>
            <a:r>
              <a:rPr kumimoji="0" lang="de-DE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kumimoji="0" lang="pt-BR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2: 1, 4</a:t>
            </a:r>
          </a:p>
          <a:p>
            <a:pPr lvl="0" algn="ctr">
              <a:defRPr/>
            </a:pPr>
            <a:r>
              <a:rPr kumimoji="0" lang="pt-BR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it-IT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Suci, Suci, Suci</a:t>
            </a:r>
            <a:r>
              <a:rPr kumimoji="0" lang="pt-BR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2" y="5036943"/>
            <a:ext cx="12185650" cy="100584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54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“Jangan Lampaui HambaMu”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2557" y="3878447"/>
            <a:ext cx="7000531" cy="706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3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Ibrani</a:t>
            </a:r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13: 15-16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339525"/>
            <a:ext cx="12188825" cy="204946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6000" kern="0" spc="-8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</a:t>
            </a:r>
            <a:r>
              <a:rPr lang="es-ES" sz="60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6000" kern="0" spc="-80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Jemaat</a:t>
            </a:r>
            <a:r>
              <a:rPr lang="es-ES" sz="60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288: 1 - 5</a:t>
            </a:r>
          </a:p>
          <a:p>
            <a:pPr lvl="0" algn="ctr">
              <a:defRPr/>
            </a:pPr>
            <a:r>
              <a:rPr lang="es-ES" sz="60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Mari, Puji Raja Sorga</a:t>
            </a:r>
            <a:r>
              <a:rPr lang="es-ES" sz="6000" kern="0" spc="-80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60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2947244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0A8A434-995D-8E83-B117-0B35400A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2A5541-A21C-09E6-D94F-7F7E88A45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12740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AA7309-36E7-8BC3-641C-779A4B60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EA94B9-304D-E3DF-947A-61D0B270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 b="1206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644A88-8A3F-21E1-FCBD-87C18628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157B6C-2EFB-9A9D-366F-F7CAB28A9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9" b="1183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C60E457-0B04-CA63-54B3-B2D87926B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5AA863-384F-DE51-E41E-3CCE9A93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5" b="1206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1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79B8C38-BBEC-C804-C920-B9C5E51BD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FABCFF-7AF6-0869-4F66-E5EE5265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9" b="1183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6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EC7389-045F-634B-EC49-78EF0F72C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366604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329095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Jemaat 344: 1, 3</a:t>
            </a:r>
          </a:p>
          <a:p>
            <a:pPr lvl="0" algn="ctr"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Ingat Akan Nama Yesus</a:t>
            </a: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5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3BF812-099E-5428-1E89-193A8E7E7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0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FBD536-F023-2292-4A1B-6AC589D95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843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F0EB5F-3A99-CDF4-54CE-25AA4AF7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12226</TotalTime>
  <Words>445</Words>
  <Application>Microsoft Office PowerPoint</Application>
  <PresentationFormat>Custom</PresentationFormat>
  <Paragraphs>155</Paragraphs>
  <Slides>50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74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895</cp:revision>
  <dcterms:created xsi:type="dcterms:W3CDTF">2019-06-07T16:43:24Z</dcterms:created>
  <dcterms:modified xsi:type="dcterms:W3CDTF">2025-07-18T03:10:38Z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