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88" r:id="rId5"/>
    <p:sldMasterId id="2147484927" r:id="rId6"/>
    <p:sldMasterId id="2147484940" r:id="rId7"/>
    <p:sldMasterId id="2147484953" r:id="rId8"/>
  </p:sldMasterIdLst>
  <p:notesMasterIdLst>
    <p:notesMasterId r:id="rId76"/>
  </p:notesMasterIdLst>
  <p:sldIdLst>
    <p:sldId id="310" r:id="rId9"/>
    <p:sldId id="1248" r:id="rId10"/>
    <p:sldId id="1585" r:id="rId11"/>
    <p:sldId id="1660" r:id="rId12"/>
    <p:sldId id="1661" r:id="rId13"/>
    <p:sldId id="1662" r:id="rId14"/>
    <p:sldId id="1613" r:id="rId15"/>
    <p:sldId id="1614" r:id="rId16"/>
    <p:sldId id="1615" r:id="rId17"/>
    <p:sldId id="1616" r:id="rId18"/>
    <p:sldId id="1617" r:id="rId19"/>
    <p:sldId id="1618" r:id="rId20"/>
    <p:sldId id="267" r:id="rId21"/>
    <p:sldId id="1651" r:id="rId22"/>
    <p:sldId id="1652" r:id="rId23"/>
    <p:sldId id="1653" r:id="rId24"/>
    <p:sldId id="1654" r:id="rId25"/>
    <p:sldId id="1449" r:id="rId26"/>
    <p:sldId id="1450" r:id="rId27"/>
    <p:sldId id="1451" r:id="rId28"/>
    <p:sldId id="1452" r:id="rId29"/>
    <p:sldId id="1619" r:id="rId30"/>
    <p:sldId id="1448" r:id="rId31"/>
    <p:sldId id="1642" r:id="rId32"/>
    <p:sldId id="1643" r:id="rId33"/>
    <p:sldId id="1625" r:id="rId34"/>
    <p:sldId id="1663" r:id="rId35"/>
    <p:sldId id="936" r:id="rId36"/>
    <p:sldId id="1629" r:id="rId37"/>
    <p:sldId id="1633" r:id="rId38"/>
    <p:sldId id="1632" r:id="rId39"/>
    <p:sldId id="1631" r:id="rId40"/>
    <p:sldId id="1649" r:id="rId41"/>
    <p:sldId id="1650" r:id="rId42"/>
    <p:sldId id="1630" r:id="rId43"/>
    <p:sldId id="274" r:id="rId44"/>
    <p:sldId id="1524" r:id="rId45"/>
    <p:sldId id="1641" r:id="rId46"/>
    <p:sldId id="1664" r:id="rId47"/>
    <p:sldId id="1665" r:id="rId48"/>
    <p:sldId id="1584" r:id="rId49"/>
    <p:sldId id="1634" r:id="rId50"/>
    <p:sldId id="1454" r:id="rId51"/>
    <p:sldId id="1656" r:id="rId52"/>
    <p:sldId id="1655" r:id="rId53"/>
    <p:sldId id="1108" r:id="rId54"/>
    <p:sldId id="1606" r:id="rId55"/>
    <p:sldId id="1620" r:id="rId56"/>
    <p:sldId id="1621" r:id="rId57"/>
    <p:sldId id="288" r:id="rId58"/>
    <p:sldId id="1604" r:id="rId59"/>
    <p:sldId id="1201" r:id="rId60"/>
    <p:sldId id="1302" r:id="rId61"/>
    <p:sldId id="1666" r:id="rId62"/>
    <p:sldId id="1667" r:id="rId63"/>
    <p:sldId id="1605" r:id="rId64"/>
    <p:sldId id="1195" r:id="rId65"/>
    <p:sldId id="294" r:id="rId66"/>
    <p:sldId id="295" r:id="rId67"/>
    <p:sldId id="296" r:id="rId68"/>
    <p:sldId id="297" r:id="rId69"/>
    <p:sldId id="1303" r:id="rId70"/>
    <p:sldId id="1427" r:id="rId71"/>
    <p:sldId id="1587" r:id="rId72"/>
    <p:sldId id="1668" r:id="rId73"/>
    <p:sldId id="1669" r:id="rId74"/>
    <p:sldId id="1609" r:id="rId75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6FF"/>
    <a:srgbClr val="F5E4D0"/>
    <a:srgbClr val="FFFFFF"/>
    <a:srgbClr val="FDFEF6"/>
    <a:srgbClr val="CDFFFF"/>
    <a:srgbClr val="FFFDDB"/>
    <a:srgbClr val="FBFBFB"/>
    <a:srgbClr val="EBFFFF"/>
    <a:srgbClr val="E2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94061" autoAdjust="0"/>
  </p:normalViewPr>
  <p:slideViewPr>
    <p:cSldViewPr snapToGrid="0">
      <p:cViewPr varScale="1">
        <p:scale>
          <a:sx n="83" d="100"/>
          <a:sy n="83" d="100"/>
        </p:scale>
        <p:origin x="2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25706-6218-4681-9BBA-0C07D6BAEAE8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09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3198C-0BB1-19C5-73A9-DE817FC91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id="{6570B934-5BCC-D60B-225D-BEA970679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id="{CAF8DC6F-8495-A92C-9098-80426A2CC8E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id="{016211C6-51B9-0D3E-DA02-1BC09D685476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7643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F2337-F9EA-6339-3254-7C2BFE00A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id="{6FC6034D-9DDD-9934-0D30-C97676067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id="{C57FB081-1DF4-42EB-269A-A0603E1E54A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id="{F60C20A3-17E4-A23B-AE0A-CAEFFA544057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5974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F2E23-4884-7402-916B-F52AD795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id="{E58DF2C3-2142-ABE5-9459-ABDEDBA8D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id="{BF77E189-2ABA-47FE-9EDA-FF3F5AFA426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id="{C75B90D9-033D-E6A8-A1EE-683A9AEFBA85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0894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C595B-3D1B-226E-21A1-BA9B7F2CC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id="{4725FD98-188C-E817-56BF-A44DFDE45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id="{88D209E9-D7F8-4517-37AD-3A9DD8D82DA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id="{A31ACC02-058C-F790-EF2A-02066687720C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065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0C369-4C36-DF2F-BBDE-511EB002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id="{FD0F0830-D129-3A72-1AC3-5DE70BBAB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id="{7B793B1C-0DC6-D40C-6A32-028CC30A544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id="{E27298B1-5558-713C-8F31-919F9BB142A4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7711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92008-D06B-43D2-B3A9-BD65C79E0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FA622BE-03DB-459D-B0F2-E2AE64DD669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D8D369A-A41D-4F9A-A82F-487CB3C352CA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760C040-2B3D-4784-8B11-932CBBC8E411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A87E57A-C348-4484-BB2A-2ECEA463C897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6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09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915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14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118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18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748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932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7193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835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3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064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5803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394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51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2433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338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85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136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547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98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1799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595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560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04468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8903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2721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52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05596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3286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900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5476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05380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24911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827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7690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67342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  <p:sldLayoutId id="2147484952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516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  <p:sldLayoutId id="2147484961" r:id="rId8"/>
    <p:sldLayoutId id="2147484962" r:id="rId9"/>
    <p:sldLayoutId id="2147484963" r:id="rId10"/>
    <p:sldLayoutId id="2147484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4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3  .  /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3934927"/>
            <a:ext cx="12188825" cy="10755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Mazmur</a:t>
            </a:r>
            <a:r>
              <a:rPr kumimoji="0" lang="en-US" sz="66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51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2677442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id-ID"/>
            </a:defPPr>
            <a:lvl1pPr>
              <a:lnSpc>
                <a:spcPct val="100000"/>
              </a:lnSpc>
              <a:spcBef>
                <a:spcPts val="641"/>
              </a:spcBef>
              <a:defRPr sz="3600" strike="noStrike" kern="0" spc="1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1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882A30B7-B13C-BF0D-6D35-87592B2E54C7}"/>
              </a:ext>
            </a:extLst>
          </p:cNvPr>
          <p:cNvSpPr/>
          <p:nvPr/>
        </p:nvSpPr>
        <p:spPr>
          <a:xfrm>
            <a:off x="6769298" y="372084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1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Cantor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A20ED-1F44-8DCE-2332-BF183279473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id="{7674F6E1-88BB-D999-6F0A-C3C2B5C3B398}"/>
              </a:ext>
            </a:extLst>
          </p:cNvPr>
          <p:cNvSpPr/>
          <p:nvPr/>
        </p:nvSpPr>
        <p:spPr>
          <a:xfrm>
            <a:off x="6837539" y="378939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3835B3-27EB-E96D-DD1D-F09AD6E642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D2786495-6EF5-4988-33AC-4CF2118AB13C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3a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B1CF1-40CE-A71B-7422-1314DB6A9620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Biarlah aku mendengar kegirangan.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Biarlah tulang remuk bersorak lagi.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Jangan memandang terhadap dosaku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 hapuskanlah s'gala kesalahanku.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6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4BF38-8FAE-4B09-D274-322B1A61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C82B6AF0-7446-33AF-E848-C451A83E5141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3b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D2DDE-8B64-133A-8541-67D15B4D3F59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Tahirkanlah hatiku, ya Allah.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Baharui dengan roh yang teguh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 janganlah Kau mengambil RohMu;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Roh Kudus yang Kau b'rikan padaku.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1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29A45-E448-07A7-BE8E-AD83979F8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id="{2991D3F9-942C-56AE-267A-78263C19FF86}"/>
              </a:ext>
            </a:extLst>
          </p:cNvPr>
          <p:cNvSpPr/>
          <p:nvPr/>
        </p:nvSpPr>
        <p:spPr>
          <a:xfrm>
            <a:off x="6837539" y="378939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DA4109-954E-4A10-9D4C-C6644290826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FDB16-26D7-08B2-EF22-00FA58EE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FB882AB8-9AD1-9961-D875-F28C828B1AEC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3a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D9282-0458-07BC-82A2-CEE641ACB0B4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Bangkitkan lagi kegirangan padaku,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kar'na selamat yang Kau beri padaku,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lengkapilah aku dengan roh yang rela!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Agar pendosa berbalik kepadaMu.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0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2B010003-14ED-29D6-B365-6BD8AD264440}"/>
              </a:ext>
            </a:extLst>
          </p:cNvPr>
          <p:cNvSpPr/>
          <p:nvPr/>
        </p:nvSpPr>
        <p:spPr>
          <a:xfrm>
            <a:off x="1587" y="4026310"/>
            <a:ext cx="12185650" cy="267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tabLst>
                <a:tab pos="0" algn="l"/>
              </a:tabLst>
              <a:defRPr/>
            </a:pP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Biasa</a:t>
            </a:r>
            <a:endParaRPr lang="en-US" sz="5400" kern="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Berkat</a:t>
            </a: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Atas Yang 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Bertobat</a:t>
            </a: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14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1362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="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072E1-1E09-E1F3-376F-66ADDE90E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CA9579B1-65EB-9D02-A42D-3D9344CECA76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3b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4B3AE-04CF-A7E0-7CAA-546CBD781328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Lepaskanlah 'ku dari hutang darah.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Kaulah Allah keselamatanku.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Maka lidahku 'kan bersorak-sorai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memb'ritakan keadilanMu!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34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5DB24-7662-2A67-C167-94E01BF3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id="{C69D7CBD-5FEE-A41A-2E67-58700353A1C9}"/>
              </a:ext>
            </a:extLst>
          </p:cNvPr>
          <p:cNvSpPr/>
          <p:nvPr/>
        </p:nvSpPr>
        <p:spPr>
          <a:xfrm>
            <a:off x="6837539" y="378939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6F80D-33D4-6DB7-6C8E-E28BD6C5C2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2" y="4106874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9859DE21-C4E7-03B2-3902-9F72C2A430DE}"/>
              </a:ext>
            </a:extLst>
          </p:cNvPr>
          <p:cNvSpPr txBox="1"/>
          <p:nvPr/>
        </p:nvSpPr>
        <p:spPr>
          <a:xfrm>
            <a:off x="-1" y="5010053"/>
            <a:ext cx="12188825" cy="1224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“Kala Ku Cari Damai”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333B2-AC17-3D28-D61F-1A52846C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E4756D-28E0-5EB6-AC7B-B1E35726729D}"/>
              </a:ext>
            </a:extLst>
          </p:cNvPr>
          <p:cNvSpPr txBox="1"/>
          <p:nvPr/>
        </p:nvSpPr>
        <p:spPr>
          <a:xfrm>
            <a:off x="523565" y="122125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Kala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cari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damai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Hanya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dapat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Yesus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Kala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cari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ketenangan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Hanya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temui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di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Yesus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538E5E-78A1-0C85-3819-32F52087F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5FEB7-D560-AD64-ED5D-648123062079}"/>
              </a:ext>
            </a:extLst>
          </p:cNvPr>
          <p:cNvSpPr txBox="1"/>
          <p:nvPr/>
        </p:nvSpPr>
        <p:spPr>
          <a:xfrm>
            <a:off x="582557" y="120651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Tak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satu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pun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dapat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menghiburku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Tak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seorang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pun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dapat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menolongku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Hanya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Yesus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jawaban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hidupku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E7C31-DC3A-CB8A-0AA0-8F521AF5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33807-D39E-3F38-5BAC-E6937BFAD0D4}"/>
              </a:ext>
            </a:extLst>
          </p:cNvPr>
          <p:cNvSpPr txBox="1"/>
          <p:nvPr/>
        </p:nvSpPr>
        <p:spPr>
          <a:xfrm>
            <a:off x="612053" y="1265502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Bersama Dia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hatiku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damai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Walau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lembah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kekelaman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Bersama Dia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hatiku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tenang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Walau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hidup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penuh</a:t>
            </a:r>
            <a:r>
              <a:rPr lang="en-ID" sz="5400" b="0" i="0" dirty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5400" b="0" i="0" dirty="0" err="1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tantangan</a:t>
            </a:r>
            <a:endParaRPr lang="en-ID" sz="5400" b="0" i="0" dirty="0">
              <a:solidFill>
                <a:srgbClr val="1F1F1F"/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D3A30-73F3-F509-3F8D-AFECF835F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57861-640C-DAE5-A84D-F7B657A3A6DC}"/>
              </a:ext>
            </a:extLst>
          </p:cNvPr>
          <p:cNvSpPr txBox="1"/>
          <p:nvPr/>
        </p:nvSpPr>
        <p:spPr>
          <a:xfrm>
            <a:off x="582557" y="120651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satu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pun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dapat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menghiburku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seorang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pun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dapat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menolongku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Hanya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Yesus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jawaban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1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it-IT" sz="5400" spc="-5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Mazmur 51: 3-9</a:t>
            </a:r>
            <a:endParaRPr kumimoji="0" lang="it-IT" sz="54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Kasih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79B4B5F1-543C-9D44-81A7-6004309D62B5}"/>
              </a:ext>
            </a:extLst>
          </p:cNvPr>
          <p:cNvSpPr/>
          <p:nvPr/>
        </p:nvSpPr>
        <p:spPr>
          <a:xfrm>
            <a:off x="545693" y="595155"/>
            <a:ext cx="2232000" cy="50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Litani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lang="en-US" sz="2800" b="1" spc="-1" dirty="0"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D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oa</a:t>
            </a:r>
            <a:endParaRPr kumimoji="0" lang="en-US" sz="28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B1B1D-7FF3-DF5F-9404-40402F32E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22FA8CD2-4BDF-BA64-FC37-745FD661C425}"/>
              </a:ext>
            </a:extLst>
          </p:cNvPr>
          <p:cNvSpPr/>
          <p:nvPr/>
        </p:nvSpPr>
        <p:spPr>
          <a:xfrm>
            <a:off x="504373" y="1155237"/>
            <a:ext cx="11264840" cy="33882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3000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Kasihanilah aku, ya Allah,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menurut kasih setia-Mu,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hapuskanlah pelanggaranku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menurut rahmat-Mu yang besar!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51AA051E-070F-8C8E-03EB-C6430C4188D1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4087068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-1" y="4372377"/>
            <a:ext cx="12188825" cy="208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sv-SE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“Ku Kagum Hormat akan Engkau”</a:t>
            </a: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0979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40000"/>
                <a:lumOff val="60000"/>
              </a:schemeClr>
            </a:gs>
            <a:gs pos="8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17BF1-2792-C74A-5DC9-B94FFD83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8478D748-2839-6AC9-5B80-B95DC3DDA1DF}"/>
              </a:ext>
            </a:extLst>
          </p:cNvPr>
          <p:cNvSpPr/>
          <p:nvPr/>
        </p:nvSpPr>
        <p:spPr>
          <a:xfrm>
            <a:off x="460129" y="1509198"/>
            <a:ext cx="11309084" cy="2122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4</a:t>
            </a: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Bersihkanlah aku seluruhnya 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dari kesalahanku,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dan tahirkanlah aku dari dosaku!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74DEFCDA-021E-473D-2C96-E33886CACF65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Jemaat</a:t>
            </a:r>
          </a:p>
        </p:txBody>
      </p:sp>
    </p:spTree>
    <p:extLst>
      <p:ext uri="{BB962C8B-B14F-4D97-AF65-F5344CB8AC3E}">
        <p14:creationId xmlns:p14="http://schemas.microsoft.com/office/powerpoint/2010/main" val="288706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AC98C-7B8D-0902-4142-5DB37362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C65182F7-27BA-B0A5-C5C0-EB2F0D597CE9}"/>
              </a:ext>
            </a:extLst>
          </p:cNvPr>
          <p:cNvSpPr/>
          <p:nvPr/>
        </p:nvSpPr>
        <p:spPr>
          <a:xfrm>
            <a:off x="504373" y="1155238"/>
            <a:ext cx="11264840" cy="33882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5</a:t>
            </a: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Sebab aku sendiri sadar 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akan pelanggaranku,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aku senantiasa bergumul 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dengan dosaku.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633769C-F5E5-0DA3-96FE-B456039917FD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212178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40000"/>
                <a:lumOff val="60000"/>
              </a:schemeClr>
            </a:gs>
            <a:gs pos="8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A0C71A-6AE0-E3AC-CF62-50E87340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8E3AE29E-BEB9-AE8A-0B25-F139FF8E0DD8}"/>
              </a:ext>
            </a:extLst>
          </p:cNvPr>
          <p:cNvSpPr/>
          <p:nvPr/>
        </p:nvSpPr>
        <p:spPr>
          <a:xfrm>
            <a:off x="504373" y="860277"/>
            <a:ext cx="11264840" cy="5424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baseline="3000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6</a:t>
            </a: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Terhadap Engkau, terhadap Engkau sajalah aku telah berdosa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dan melakukan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apa yang Kauanggap jahat,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supaya ternyata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Engkau adil dalam putusanMu,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bersih dalam penghukumanMu.</a:t>
            </a:r>
            <a:endParaRPr kumimoji="0" lang="en-US" sz="4400" b="0" i="0" u="none" strike="noStrike" cap="none" normalizeH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18139D29-7394-3572-562A-72F786990305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Jemaat</a:t>
            </a:r>
          </a:p>
        </p:txBody>
      </p:sp>
    </p:spTree>
    <p:extLst>
      <p:ext uri="{BB962C8B-B14F-4D97-AF65-F5344CB8AC3E}">
        <p14:creationId xmlns:p14="http://schemas.microsoft.com/office/powerpoint/2010/main" val="3131153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14990-8633-3C97-3D94-C6520AB45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50C432E5-FADE-AE17-B2E0-ADCBB0E22E49}"/>
              </a:ext>
            </a:extLst>
          </p:cNvPr>
          <p:cNvSpPr/>
          <p:nvPr/>
        </p:nvSpPr>
        <p:spPr>
          <a:xfrm>
            <a:off x="504373" y="1450203"/>
            <a:ext cx="11264840" cy="25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sv-SE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7</a:t>
            </a: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Sesungguhnya, 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dalam kesalahan aku diperanakkan,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dalam dosa aku dikandung ibuku.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42759248-28EA-0420-3922-A6C9EFC620DE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363498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40000"/>
                <a:lumOff val="60000"/>
              </a:schemeClr>
            </a:gs>
            <a:gs pos="8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2E1A5-7FD6-C6BE-5A64-DE580D20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EAEA4655-C282-83B0-3386-1FD7D7906F4C}"/>
              </a:ext>
            </a:extLst>
          </p:cNvPr>
          <p:cNvSpPr/>
          <p:nvPr/>
        </p:nvSpPr>
        <p:spPr>
          <a:xfrm>
            <a:off x="504373" y="1273221"/>
            <a:ext cx="11264840" cy="4234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sv-SE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8</a:t>
            </a: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Sesungguhnya, Engkau berkenan 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akan kebenaran dalam batin,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dan dengan diam-diam 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Engkau memberitahukan hikmat kepadaku.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3199BAB-A5F0-2CE1-79A6-BF380C352156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Jemaat</a:t>
            </a:r>
          </a:p>
        </p:txBody>
      </p:sp>
    </p:spTree>
    <p:extLst>
      <p:ext uri="{BB962C8B-B14F-4D97-AF65-F5344CB8AC3E}">
        <p14:creationId xmlns:p14="http://schemas.microsoft.com/office/powerpoint/2010/main" val="1693353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AF230-5287-A3CC-3497-EE21929F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894339C2-44BB-CE68-BE21-AF5C08B3A708}"/>
              </a:ext>
            </a:extLst>
          </p:cNvPr>
          <p:cNvSpPr/>
          <p:nvPr/>
        </p:nvSpPr>
        <p:spPr>
          <a:xfrm>
            <a:off x="504373" y="1169991"/>
            <a:ext cx="11264840" cy="3880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3000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9</a:t>
            </a: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Bersihkanlah aku dari pada dosaku dengan hisop,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maka aku menjadi tahir,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basuhlah aku, maka aku menjadi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lebih putih dari salju!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EB2E01B8-569D-E61E-47B3-39EFD303A137}"/>
              </a:ext>
            </a:extLst>
          </p:cNvPr>
          <p:cNvSpPr/>
          <p:nvPr/>
        </p:nvSpPr>
        <p:spPr>
          <a:xfrm>
            <a:off x="7846144" y="5889822"/>
            <a:ext cx="1800000" cy="50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Amin.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801AF40B-626C-80E2-F59D-7203480AF628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4043618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280513"/>
            <a:ext cx="6812232" cy="79841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513003"/>
            <a:ext cx="12188825" cy="196104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fi-FI" sz="4800" b="1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cs typeface="Calibri" panose="020F0502020204030204" pitchFamily="34" charset="0"/>
              </a:rPr>
              <a:t>Pelengkap Kidung Jemaat 37 : 1 dan 2,</a:t>
            </a: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“Bila Kurenung Dosaku”</a:t>
            </a:r>
            <a:endParaRPr lang="de-DE" sz="5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81F04-BF09-76B7-C167-A780178EB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5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52267-6C4C-E7CB-63D8-A259B690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DD207-475B-DC21-D1B8-2CF77562B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3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559D7F-8858-A29B-1D04-869E62F0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B3BB08-5C89-A03F-F360-48D801451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3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FD5F0-C111-BAA9-09C6-FC6FAF2AA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13D668-3AE2-5385-6E04-CE2940007BC3}"/>
              </a:ext>
            </a:extLst>
          </p:cNvPr>
          <p:cNvSpPr txBox="1"/>
          <p:nvPr/>
        </p:nvSpPr>
        <p:spPr>
          <a:xfrm>
            <a:off x="523565" y="122125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sungguh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indah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taranya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Sungguh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menakjubkan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Sungguh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ajaib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'tuk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dimengerti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Lebih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s'mua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BF357-7961-0213-DBCC-D3E2E5AC3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9D661-D5AB-330A-11C5-8816623DF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62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7CB14-5361-373F-EC92-34A99E48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id="{00906294-1EE6-4B94-B292-945058046892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2 Petrus 3: 9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id="{27F97B9D-A316-655E-006A-6FF7CCECE2D0}"/>
              </a:ext>
            </a:extLst>
          </p:cNvPr>
          <p:cNvSpPr txBox="1"/>
          <p:nvPr/>
        </p:nvSpPr>
        <p:spPr>
          <a:xfrm>
            <a:off x="164459" y="3732073"/>
            <a:ext cx="11859903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3600" strike="noStrike" spc="-1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</a:t>
            </a:r>
            <a:r>
              <a:rPr lang="en-US" sz="3600" strike="noStrike" spc="-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Anugerah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7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F3E02-582A-A327-7CD8-05D8D668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id="{B678A875-4BEF-3FA6-101F-67E3E552E526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Yehezkiel 33: 9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id="{0EF84831-34C0-E62E-4F48-D3214D7FAF63}"/>
              </a:ext>
            </a:extLst>
          </p:cNvPr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 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5018890"/>
            <a:ext cx="12188825" cy="1224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kern="0" spc="-7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“Langit dan Bumi Pujilah Tuhan”</a:t>
            </a:r>
            <a:endParaRPr kumimoji="0" lang="en-US" sz="4800" b="0" i="0" u="none" strike="noStrike" kern="0" cap="none" spc="-7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3952234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46242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57907-5314-7EF8-63BD-F0D39908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F0159A-42EB-D331-61C3-663E9972F9F6}"/>
              </a:ext>
            </a:extLst>
          </p:cNvPr>
          <p:cNvSpPr txBox="1"/>
          <p:nvPr/>
        </p:nvSpPr>
        <p:spPr>
          <a:xfrm>
            <a:off x="685805" y="941041"/>
            <a:ext cx="10906428" cy="5177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Langit dan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bumi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pujilah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Tuhan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ciptakan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semuanya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KeagunganNya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mengatasi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langit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dan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bumi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Sembah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sujud di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hadapanNya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866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15DE4-D220-942E-E8AD-84F3B8CA0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E6B7F-7451-9EE3-2FC7-0C712F62DBB5}"/>
              </a:ext>
            </a:extLst>
          </p:cNvPr>
          <p:cNvSpPr txBox="1"/>
          <p:nvPr/>
        </p:nvSpPr>
        <p:spPr>
          <a:xfrm>
            <a:off x="685805" y="1648961"/>
            <a:ext cx="10906428" cy="368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Kupuji, kusembah, kupuji kusembah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Yesus Kristus Sang </a:t>
            </a:r>
            <a:r>
              <a:rPr lang="fi-FI" sz="4800" dirty="0">
                <a:solidFill>
                  <a:srgbClr val="1F1F1F"/>
                </a:solidFill>
                <a:latin typeface="Arial Rounded MT Bold" panose="020F0704030504030204" pitchFamily="34" charset="0"/>
              </a:rPr>
              <a:t>P</a:t>
            </a: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enebusku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Kupuji, kusembah, kupuji kusembah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Yesus Tuhan dan Rajaku….</a:t>
            </a:r>
          </a:p>
        </p:txBody>
      </p:sp>
    </p:spTree>
    <p:extLst>
      <p:ext uri="{BB962C8B-B14F-4D97-AF65-F5344CB8AC3E}">
        <p14:creationId xmlns:p14="http://schemas.microsoft.com/office/powerpoint/2010/main" val="572664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Lukas 15: 1-10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kumimoji="0" lang="id-ID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60" y="3861540"/>
            <a:ext cx="103726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Hale -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Hale 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ya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8A3B2-D9BA-3DC1-2F8C-4E86BBE99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F8D976-C4AE-6E6E-3A06-FFC0E27066BC}"/>
              </a:ext>
            </a:extLst>
          </p:cNvPr>
          <p:cNvSpPr txBox="1"/>
          <p:nvPr/>
        </p:nvSpPr>
        <p:spPr>
          <a:xfrm>
            <a:off x="523565" y="122125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Hikmat-Mu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selami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Kasih-Mu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dalam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terduga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sungguh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indah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taranya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Mulia dan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berkuasa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-1" y="5161920"/>
            <a:ext cx="12188825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sv-SE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pt-BR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Berkat Atas Yang Bertobat</a:t>
            </a:r>
            <a:r>
              <a:rPr lang="sv-SE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lang="en-US" sz="54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2" name="TextShape 2"/>
          <p:cNvSpPr txBox="1"/>
          <p:nvPr/>
        </p:nvSpPr>
        <p:spPr>
          <a:xfrm>
            <a:off x="3197735" y="4130770"/>
            <a:ext cx="5468885" cy="70669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35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35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35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id-ID" sz="3599" spc="-1" dirty="0"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endParaRPr lang="en-US" sz="35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210867"/>
            <a:ext cx="1078992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6000" spc="-1" noProof="0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Hosea</a:t>
            </a:r>
            <a:r>
              <a:rPr lang="es-ES" sz="6000" spc="-1" noProof="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14: 2 (3)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118930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822735"/>
            <a:ext cx="12188825" cy="172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54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es-ES" sz="5400" kern="0" spc="-40" dirty="0" err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Kasih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Allah </a:t>
            </a:r>
            <a:r>
              <a:rPr lang="es-ES" sz="5400" kern="0" spc="-40" dirty="0" err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Tak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5400" kern="0" spc="-40" dirty="0" err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Berkesudahan</a:t>
            </a:r>
            <a:r>
              <a:rPr lang="es-ES" sz="54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it-IT" sz="5400" b="0" i="0" u="none" strike="noStrike" kern="0" cap="none" spc="-4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3664973"/>
            <a:ext cx="8228606" cy="8253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52C00-B169-C01D-EA03-FC8381537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91FFF-FECF-BAFB-3A13-7EB69ECFD525}"/>
              </a:ext>
            </a:extLst>
          </p:cNvPr>
          <p:cNvSpPr txBox="1"/>
          <p:nvPr/>
        </p:nvSpPr>
        <p:spPr>
          <a:xfrm>
            <a:off x="685805" y="941041"/>
            <a:ext cx="10906428" cy="5177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 Allah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berkesudahan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S'lalu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baru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setiap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pagi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RahmatNyapun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pernah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berakhir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Seumur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33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0597D-2535-3B5D-3E30-BA424AC87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7522B-6685-F8F7-006A-93430A893A7D}"/>
              </a:ext>
            </a:extLst>
          </p:cNvPr>
          <p:cNvSpPr txBox="1"/>
          <p:nvPr/>
        </p:nvSpPr>
        <p:spPr>
          <a:xfrm>
            <a:off x="685805" y="941041"/>
            <a:ext cx="10906428" cy="5177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sukacita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'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menari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sorak-sorai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memuji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Kunaikkan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pujian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haleluya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Nyanyi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bagi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Sang Raja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Nyanyi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bagi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Sang Raja….</a:t>
            </a:r>
          </a:p>
        </p:txBody>
      </p:sp>
    </p:spTree>
    <p:extLst>
      <p:ext uri="{BB962C8B-B14F-4D97-AF65-F5344CB8AC3E}">
        <p14:creationId xmlns:p14="http://schemas.microsoft.com/office/powerpoint/2010/main" val="3023237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Doa Syukur &amp; Syafaat</a:t>
            </a:r>
            <a:endParaRPr kumimoji="0" lang="en-US" sz="6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58280" y="920520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Aku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percaya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kepada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Allah Bapa </a:t>
            </a:r>
          </a:p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yang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Mahakuasa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Khalik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langit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dan 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bumi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</a:p>
          <a:p>
            <a:endParaRPr lang="en-US" sz="4000" b="1" spc="-1" dirty="0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kepada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Yesus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Kristus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</a:p>
          <a:p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AnakNya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Yang Tunggal,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Tuhan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Kita.</a:t>
            </a:r>
          </a:p>
          <a:p>
            <a:endParaRPr lang="en-US" sz="4000" b="1" spc="-1" dirty="0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Yang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dikandung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pada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Roh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Kudus, </a:t>
            </a:r>
          </a:p>
          <a:p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lahir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anak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menderita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di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bawah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pemerintahan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Pontius Pilatus,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disalibkan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dikuburkan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turun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dalam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kerajaan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maut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Pada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hari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ketiga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bangkit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pula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antara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orang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Naik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surga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duduk di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sebelah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kanan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Allah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Bapa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Mahakuasa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2DE10-93FB-D8A0-9F98-99AE43C7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F62FF3-3005-AD5C-4E42-42E413607B8D}"/>
              </a:ext>
            </a:extLst>
          </p:cNvPr>
          <p:cNvSpPr txBox="1"/>
          <p:nvPr/>
        </p:nvSpPr>
        <p:spPr>
          <a:xfrm>
            <a:off x="523565" y="122125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kagum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hormat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Engkau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kagum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hormat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Engkau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Kau Allah yang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layak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dipuji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kagum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Engkau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736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akan datang </a:t>
            </a:r>
            <a:r>
              <a:rPr lang="id-ID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 sana </a:t>
            </a:r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untuk menghakimi orang yang hidup </a:t>
            </a: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yang mati.</a:t>
            </a:r>
          </a:p>
          <a:p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Aku percaya kepada Roh Kudus, </a:t>
            </a: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Gereja yang Kudus dan Am</a:t>
            </a:r>
            <a:r>
              <a:rPr lang="id-ID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Pengampunan Dosa.</a:t>
            </a:r>
          </a:p>
          <a:p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Kebangkitan Daging.</a:t>
            </a:r>
          </a:p>
          <a:p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-1" y="4822496"/>
            <a:ext cx="12188825" cy="154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sv-SE" sz="4800" kern="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“Aku Diberkati”</a:t>
            </a:r>
            <a:endParaRPr kumimoji="0" lang="en-US" sz="4800" b="0" i="0" u="none" strike="noStrike" kern="0" cap="none" spc="-8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2391092" y="3743992"/>
            <a:ext cx="7406640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Akhir Ibadah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37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55443-D236-6463-67AC-5448473E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0E67D-6F41-E6F8-BCF3-270844325045}"/>
              </a:ext>
            </a:extLst>
          </p:cNvPr>
          <p:cNvSpPr txBox="1"/>
          <p:nvPr/>
        </p:nvSpPr>
        <p:spPr>
          <a:xfrm>
            <a:off x="742249" y="660934"/>
            <a:ext cx="10906428" cy="5536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setiaMu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nyata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bagiku</a:t>
            </a:r>
            <a:endParaRPr kumimoji="0" lang="en-ID" sz="4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Hikmat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kebajikan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tersedia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bagiku</a:t>
            </a:r>
            <a:endParaRPr kumimoji="0" lang="en-ID" sz="4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S’bab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Allah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sanggup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limpahkan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segalanya</a:t>
            </a:r>
            <a:endParaRPr kumimoji="0" lang="en-ID" sz="4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anugerahNya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sangat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besar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bagiku</a:t>
            </a:r>
            <a:endParaRPr kumimoji="0" lang="en-ID" sz="4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2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8C1EB-FAA4-EF1F-AA9D-C510F711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D1B34-C0F3-D21D-AB60-8DD29271901B}"/>
              </a:ext>
            </a:extLst>
          </p:cNvPr>
          <p:cNvSpPr txBox="1"/>
          <p:nvPr/>
        </p:nvSpPr>
        <p:spPr>
          <a:xfrm>
            <a:off x="742249" y="660934"/>
            <a:ext cx="10906428" cy="5536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Aku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diberkati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aku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dilimpahi</a:t>
            </a:r>
            <a:endParaRPr kumimoji="0" lang="en-ID" sz="48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Karena Allah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sanggup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untuk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menyediakan</a:t>
            </a:r>
            <a:endParaRPr kumimoji="0" lang="en-ID" sz="48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Aku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diberkati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aku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dilimpahi</a:t>
            </a:r>
            <a:endParaRPr kumimoji="0" lang="en-ID" sz="48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Atas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sempurna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anugerah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Tuhan </a:t>
            </a:r>
            <a:r>
              <a:rPr kumimoji="0" lang="en-ID" sz="48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bagiku</a:t>
            </a:r>
            <a:r>
              <a:rPr kumimoji="0" lang="en-ID" sz="48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0619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573484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48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48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836501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awali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menyerukan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pengakuan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17144</TotalTime>
  <Words>1030</Words>
  <Application>Microsoft Office PowerPoint</Application>
  <PresentationFormat>Custom</PresentationFormat>
  <Paragraphs>253</Paragraphs>
  <Slides>67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67</vt:i4>
      </vt:variant>
    </vt:vector>
  </HeadingPairs>
  <TitlesOfParts>
    <vt:vector size="87" baseType="lpstr">
      <vt:lpstr>Adobe Gothic Std B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2_Default Design</vt:lpstr>
      <vt:lpstr>1_Office Theme</vt:lpstr>
      <vt:lpstr>4_Office Theme</vt:lpstr>
      <vt:lpstr>3_Office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Pakdhetimin</cp:lastModifiedBy>
  <cp:revision>944</cp:revision>
  <dcterms:created xsi:type="dcterms:W3CDTF">2019-06-07T16:43:24Z</dcterms:created>
  <dcterms:modified xsi:type="dcterms:W3CDTF">2025-09-13T04:01:08Z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