
<file path=[Content_Types].xml><?xml version="1.0" encoding="utf-8"?>
<Types xmlns="http://schemas.openxmlformats.org/package/2006/content-types">
  <Default Extension="png" ContentType="image/png"/>
  <Default Extension="bin" ContentType="image/unknown"/>
  <Default Extension="jpeg" ContentType="image/jpeg"/>
  <Default Extension="wmf" ContentType="image/x-wmf"/>
  <Default Extension="webp" ContentType="image/webp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30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31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  <p:sldMasterId id="2147483674" r:id="rId2"/>
    <p:sldMasterId id="2147483776" r:id="rId3"/>
    <p:sldMasterId id="2147483788" r:id="rId4"/>
    <p:sldMasterId id="2147484752" r:id="rId5"/>
    <p:sldMasterId id="2147484788" r:id="rId6"/>
    <p:sldMasterId id="2147484875" r:id="rId7"/>
    <p:sldMasterId id="2147484888" r:id="rId8"/>
    <p:sldMasterId id="2147484900" r:id="rId9"/>
    <p:sldMasterId id="2147484912" r:id="rId10"/>
  </p:sldMasterIdLst>
  <p:notesMasterIdLst>
    <p:notesMasterId r:id="rId70"/>
  </p:notesMasterIdLst>
  <p:sldIdLst>
    <p:sldId id="310" r:id="rId11"/>
    <p:sldId id="1197" r:id="rId12"/>
    <p:sldId id="1732" r:id="rId13"/>
    <p:sldId id="1733" r:id="rId14"/>
    <p:sldId id="1734" r:id="rId15"/>
    <p:sldId id="1291" r:id="rId16"/>
    <p:sldId id="1292" r:id="rId17"/>
    <p:sldId id="1293" r:id="rId18"/>
    <p:sldId id="1294" r:id="rId19"/>
    <p:sldId id="1295" r:id="rId20"/>
    <p:sldId id="1750" r:id="rId21"/>
    <p:sldId id="1326" r:id="rId22"/>
    <p:sldId id="1445" r:id="rId23"/>
    <p:sldId id="1448" r:id="rId24"/>
    <p:sldId id="1729" r:id="rId25"/>
    <p:sldId id="1278" r:id="rId26"/>
    <p:sldId id="1312" r:id="rId27"/>
    <p:sldId id="1739" r:id="rId28"/>
    <p:sldId id="936" r:id="rId29"/>
    <p:sldId id="1606" r:id="rId30"/>
    <p:sldId id="1741" r:id="rId31"/>
    <p:sldId id="1740" r:id="rId32"/>
    <p:sldId id="1743" r:id="rId33"/>
    <p:sldId id="1742" r:id="rId34"/>
    <p:sldId id="827" r:id="rId35"/>
    <p:sldId id="279" r:id="rId36"/>
    <p:sldId id="1548" r:id="rId37"/>
    <p:sldId id="281" r:id="rId38"/>
    <p:sldId id="1752" r:id="rId39"/>
    <p:sldId id="1753" r:id="rId40"/>
    <p:sldId id="1108" r:id="rId41"/>
    <p:sldId id="1256" r:id="rId42"/>
    <p:sldId id="258" r:id="rId43"/>
    <p:sldId id="260" r:id="rId44"/>
    <p:sldId id="257" r:id="rId45"/>
    <p:sldId id="1738" r:id="rId46"/>
    <p:sldId id="285" r:id="rId47"/>
    <p:sldId id="1299" r:id="rId48"/>
    <p:sldId id="1751" r:id="rId49"/>
    <p:sldId id="288" r:id="rId50"/>
    <p:sldId id="1301" r:id="rId51"/>
    <p:sldId id="1756" r:id="rId52"/>
    <p:sldId id="1201" r:id="rId53"/>
    <p:sldId id="1302" r:id="rId54"/>
    <p:sldId id="1629" r:id="rId55"/>
    <p:sldId id="1720" r:id="rId56"/>
    <p:sldId id="1630" r:id="rId57"/>
    <p:sldId id="292" r:id="rId58"/>
    <p:sldId id="1195" r:id="rId59"/>
    <p:sldId id="1602" r:id="rId60"/>
    <p:sldId id="1603" r:id="rId61"/>
    <p:sldId id="1604" r:id="rId62"/>
    <p:sldId id="1605" r:id="rId63"/>
    <p:sldId id="1303" r:id="rId64"/>
    <p:sldId id="1427" r:id="rId65"/>
    <p:sldId id="1717" r:id="rId66"/>
    <p:sldId id="1754" r:id="rId67"/>
    <p:sldId id="1755" r:id="rId68"/>
    <p:sldId id="1446" r:id="rId69"/>
  </p:sldIdLst>
  <p:sldSz cx="12188825" cy="6858000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E0CC"/>
    <a:srgbClr val="E0FDFD"/>
    <a:srgbClr val="F8F855"/>
    <a:srgbClr val="010001"/>
    <a:srgbClr val="FFC308"/>
    <a:srgbClr val="FFFFFF"/>
    <a:srgbClr val="A8AC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44" autoAdjust="0"/>
    <p:restoredTop sz="94061" autoAdjust="0"/>
  </p:normalViewPr>
  <p:slideViewPr>
    <p:cSldViewPr snapToGrid="0">
      <p:cViewPr varScale="1">
        <p:scale>
          <a:sx n="109" d="100"/>
          <a:sy n="109" d="100"/>
        </p:scale>
        <p:origin x="87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7" Type="http://schemas.openxmlformats.org/officeDocument/2006/relationships/slideMaster" Target="slideMasters/slideMaster7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slide" Target="slides/slide56.xml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61" Type="http://schemas.openxmlformats.org/officeDocument/2006/relationships/slide" Target="slides/slide5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Click to move the slide</a:t>
            </a:r>
          </a:p>
        </p:txBody>
      </p:sp>
      <p:sp>
        <p:nvSpPr>
          <p:cNvPr id="32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33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&lt;header&gt;</a:t>
            </a:r>
          </a:p>
        </p:txBody>
      </p:sp>
      <p:sp>
        <p:nvSpPr>
          <p:cNvPr id="331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en-US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332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333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DACCCE06-E6B1-48C9-9EA8-CCF260EBE170}" type="slidenum">
              <a:rPr lang="en-US" sz="1400" b="0" strike="noStrike" spc="-1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92402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22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1CB8E-5548-4B53-8019-980D7E8958AF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804799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4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4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478419-F701-4F47-9E50-621BEBB83D47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91701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6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6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/>
            <a:fld id="{35225706-6218-4681-9BBA-0C07D6BAEAE8}" type="slidenum">
              <a:rPr lang="id-ID" sz="1200" spc="-1">
                <a:solidFill>
                  <a:srgbClr val="000000"/>
                </a:solidFill>
              </a:rPr>
              <a:pPr algn="r"/>
              <a:t>19</a:t>
            </a:fld>
            <a:endParaRPr lang="en-US" sz="1200" spc="-1">
              <a:solidFill>
                <a:prstClr val="black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581801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6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6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B99D47-3178-4A6A-854C-EB1905303E30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87391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7953E-0F72-418C-8F2C-399D42275BD9}" type="slidenum">
              <a:rPr lang="id-ID" smtClean="0">
                <a:solidFill>
                  <a:prstClr val="black"/>
                </a:solidFill>
                <a:latin typeface="Calibri" panose="020F0502020204030204"/>
              </a:rPr>
              <a:pPr/>
              <a:t>25</a:t>
            </a:fld>
            <a:endParaRPr lang="id-ID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906257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7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7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CAD64189-C98C-44C3-B055-E42C998F6D04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26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790880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7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7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64189-C98C-44C3-B055-E42C998F6D04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790880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8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85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B7803AB0-71E3-414A-8ABA-D42D9ADC886D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28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247672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7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7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64189-C98C-44C3-B055-E42C998F6D04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404267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9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9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30C8B7-2B80-47B1-84CB-1262CF03149C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26272623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9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9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9030C8B7-2B80-47B1-84CB-1262CF03149C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37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48994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2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25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3811DAE2-C64A-466E-B2C9-EC8307DE554C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6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792200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9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00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7A1E1-839F-414E-8576-C19C10E9AE45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019959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0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03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defRPr/>
            </a:pPr>
            <a:fld id="{8AED4914-0F46-4F52-B53A-27EC095F0510}" type="slidenum">
              <a:rPr lang="id-ID" sz="1200" spc="-1">
                <a:solidFill>
                  <a:srgbClr val="000000"/>
                </a:solidFill>
              </a:rPr>
              <a:pPr algn="r">
                <a:defRPr/>
              </a:pPr>
              <a:t>39</a:t>
            </a:fld>
            <a:endParaRPr lang="en-US" sz="1200" spc="-1">
              <a:solidFill>
                <a:prstClr val="black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166758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0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06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E57C4125-1AB8-47FE-AF81-A21145A30FD2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40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399076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9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9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30C8B7-2B80-47B1-84CB-1262CF03149C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227280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9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9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defRPr/>
            </a:pPr>
            <a:fld id="{9030C8B7-2B80-47B1-84CB-1262CF03149C}" type="slidenum">
              <a:rPr lang="id-ID" sz="1200" spc="-1">
                <a:solidFill>
                  <a:srgbClr val="000000"/>
                </a:solidFill>
              </a:rPr>
              <a:pPr algn="r">
                <a:defRPr/>
              </a:pPr>
              <a:t>42</a:t>
            </a:fld>
            <a:endParaRPr lang="en-US" sz="1200" spc="-1">
              <a:solidFill>
                <a:prstClr val="black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007676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1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12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F58B3-3BE6-4807-A0F8-DE429007BD4A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599536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1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12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F58B3-3BE6-4807-A0F8-DE429007BD4A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701060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1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18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6BD92008-D06B-43D2-B3A9-BD65C79E0A9B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48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747618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2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2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6EE06F-B916-418A-9BDA-A79F4DA05C6D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032290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2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2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622BE-03DB-459D-B0F2-E2AE64DD6694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58509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2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28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29DE8D50-E6E7-4971-A6D6-6F67E9826319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7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038269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2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2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8D369A-A41D-4F9A-A82F-487CB3C352CA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180185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2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30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0C040-2B3D-4784-8B11-932CBBC8E411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754824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3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33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7E57A-C348-4484-BB2A-2ECEA463C897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688934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3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36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75DC4-1D9D-4319-8339-B9376C99B1FA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754335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C91B0244-F370-BB03-5F93-77DFAAA52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PlaceHolder 1">
            <a:extLst>
              <a:ext uri="{FF2B5EF4-FFF2-40B4-BE49-F238E27FC236}">
                <a16:creationId xmlns="" xmlns:a16="http://schemas.microsoft.com/office/drawing/2014/main" id="{F5CEA593-76DE-A967-D0E7-BDE3D40E2A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35" name="PlaceHolder 2">
            <a:extLst>
              <a:ext uri="{FF2B5EF4-FFF2-40B4-BE49-F238E27FC236}">
                <a16:creationId xmlns="" xmlns:a16="http://schemas.microsoft.com/office/drawing/2014/main" id="{9CE8B682-137F-7717-0423-7185470D3C85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36" name="TextShape 3">
            <a:extLst>
              <a:ext uri="{FF2B5EF4-FFF2-40B4-BE49-F238E27FC236}">
                <a16:creationId xmlns="" xmlns:a16="http://schemas.microsoft.com/office/drawing/2014/main" id="{44806477-7828-7C0A-07DE-B00D850414CE}"/>
              </a:ext>
            </a:extLst>
          </p:cNvPr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75DC4-1D9D-4319-8339-B9376C99B1FA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986908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3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3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50836D-B95F-48C2-B68E-4BE392C49970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01876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3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3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4712C172-F8DB-4AD4-94C3-343AD283AC22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8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82642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3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3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4BCBDEB1-7CEE-4F92-A12C-3A37D91483C6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9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51790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3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3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16415D7C-6BBD-4370-84B2-06BE14FE43A6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10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654426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3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40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defRPr/>
            </a:pPr>
            <a:fld id="{EC971FFA-D065-48A1-97EF-AAC14CAB3F93}" type="slidenum">
              <a:rPr lang="id-ID" sz="1200" spc="-1">
                <a:solidFill>
                  <a:srgbClr val="000000"/>
                </a:solidFill>
              </a:rPr>
              <a:pPr algn="r">
                <a:defRPr/>
              </a:pPr>
              <a:t>11</a:t>
            </a:fld>
            <a:endParaRPr lang="en-US" sz="1200" spc="-1">
              <a:solidFill>
                <a:prstClr val="black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604322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4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43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B30A7-6B8C-463A-A312-80F2A698402E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526490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4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46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9A196-A118-45EB-A6BD-6E701B166A9B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35968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09120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d-ID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8403DA-805D-4BD5-A41E-F74C9020C306}" type="slidenum">
              <a:rPr lang="id-ID" altLang="en-US">
                <a:solidFill>
                  <a:srgbClr val="000000"/>
                </a:solidFill>
              </a:rPr>
              <a:pPr/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46991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364064-E204-484A-9AB8-E6F07B5AA327}" type="slidenum">
              <a:rPr lang="id-ID" altLang="en-US">
                <a:solidFill>
                  <a:srgbClr val="000000"/>
                </a:solidFill>
              </a:rPr>
              <a:pPr/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95784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39"/>
            <a:ext cx="2742486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39"/>
            <a:ext cx="802431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4E0D7E-70DB-4FE5-9D40-8DFCB236F131}" type="slidenum">
              <a:rPr lang="id-ID" altLang="en-US">
                <a:solidFill>
                  <a:srgbClr val="000000"/>
                </a:solidFill>
              </a:rPr>
              <a:pPr/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87860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E23E19-9826-4659-8943-2E500B5963C6}" type="slidenum">
              <a:rPr lang="id-ID" altLang="en-US">
                <a:solidFill>
                  <a:srgbClr val="000000"/>
                </a:solidFill>
              </a:rPr>
              <a:pPr/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05081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0AF3E2-F9A5-4148-AA59-B45CB841FB54}" type="slidenum">
              <a:rPr lang="id-ID" altLang="en-US">
                <a:solidFill>
                  <a:srgbClr val="000000"/>
                </a:solidFill>
              </a:rPr>
              <a:pPr/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56686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6B694C-79F1-4D7D-9306-C5153218E265}" type="slidenum">
              <a:rPr lang="id-ID" altLang="en-US">
                <a:solidFill>
                  <a:srgbClr val="000000"/>
                </a:solidFill>
              </a:rPr>
              <a:pPr/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14242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986515-6F6E-44B9-8A0F-274E3A3438D0}" type="slidenum">
              <a:rPr lang="id-ID" altLang="en-US">
                <a:solidFill>
                  <a:srgbClr val="000000"/>
                </a:solidFill>
              </a:rPr>
              <a:pPr/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08185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BB2AB3-E8BA-46DD-AF04-ACFB7AF60455}" type="slidenum">
              <a:rPr lang="id-ID" altLang="en-US">
                <a:solidFill>
                  <a:srgbClr val="000000"/>
                </a:solidFill>
              </a:rPr>
              <a:pPr/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27631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21EE06-173A-4A85-AC06-2BB2C1506830}" type="slidenum">
              <a:rPr lang="id-ID" altLang="en-US">
                <a:solidFill>
                  <a:srgbClr val="000000"/>
                </a:solidFill>
              </a:rPr>
              <a:pPr/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20898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15BFF7-6957-42A0-96C4-EB2D033F8D83}" type="slidenum">
              <a:rPr lang="id-ID" altLang="en-US">
                <a:solidFill>
                  <a:srgbClr val="000000"/>
                </a:solidFill>
              </a:rPr>
              <a:pPr/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77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1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1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F8331B-8C04-4903-9C11-B8F04D8F518D}" type="slidenum">
              <a:rPr lang="id-ID" altLang="en-US">
                <a:solidFill>
                  <a:srgbClr val="000000"/>
                </a:solidFill>
              </a:rPr>
              <a:pPr/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72169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618C1A-67BC-4843-A946-CCBD539DBE94}" type="slidenum">
              <a:rPr lang="id-ID" altLang="en-US">
                <a:solidFill>
                  <a:srgbClr val="000000"/>
                </a:solidFill>
              </a:rPr>
              <a:pPr/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18724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CDB8BA-C00D-40F6-BE28-8275AA01911B}" type="slidenum">
              <a:rPr lang="id-ID" altLang="en-US">
                <a:solidFill>
                  <a:srgbClr val="000000"/>
                </a:solidFill>
              </a:rPr>
              <a:pPr/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48021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39"/>
            <a:ext cx="2742486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39"/>
            <a:ext cx="802431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19C4B7-C2E2-4776-B81B-D8F89B67438F}" type="slidenum">
              <a:rPr lang="id-ID" altLang="en-US">
                <a:solidFill>
                  <a:srgbClr val="000000"/>
                </a:solidFill>
              </a:rPr>
              <a:pPr/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966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1820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80269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6091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1820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80269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609120" y="1600200"/>
            <a:ext cx="10969560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1096956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609120" y="274680"/>
            <a:ext cx="10969560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120" y="1600200"/>
            <a:ext cx="10969560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609120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431820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80269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6091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431820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80269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7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9245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9178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2"/>
            <a:ext cx="10360501" cy="1362075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8176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2"/>
            <a:ext cx="5383398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2"/>
            <a:ext cx="5383398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1898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2" y="1535113"/>
            <a:ext cx="5385514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2" y="2174875"/>
            <a:ext cx="5385514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5" y="1535113"/>
            <a:ext cx="5387630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5" y="2174875"/>
            <a:ext cx="5387630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879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1096956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3718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3780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2"/>
            <a:ext cx="6813892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2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8926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5637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9378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40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40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5561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7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9032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5801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2"/>
            <a:ext cx="10360501" cy="1362075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5933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2"/>
            <a:ext cx="5383398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2"/>
            <a:ext cx="5383398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059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2" y="1535113"/>
            <a:ext cx="5385514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2" y="2174875"/>
            <a:ext cx="5385514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5" y="1535113"/>
            <a:ext cx="5387630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5" y="2174875"/>
            <a:ext cx="5387630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2791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2875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7159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2"/>
            <a:ext cx="6813892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2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4882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2387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6661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40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40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5631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7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7664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8597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2"/>
            <a:ext cx="10360501" cy="1362075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576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2"/>
            <a:ext cx="5383398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2"/>
            <a:ext cx="5383398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0175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2" y="1535113"/>
            <a:ext cx="5385514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2" y="2174875"/>
            <a:ext cx="5385514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5" y="1535113"/>
            <a:ext cx="5387630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5" y="2174875"/>
            <a:ext cx="5387630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9850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1712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2329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2"/>
            <a:ext cx="6813892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2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7340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2760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4949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40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40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2578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DAACB9-AF51-4552-883F-D835F78940EB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659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1270D2-00A8-479F-810D-DDC6F62312B9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519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120" y="274680"/>
            <a:ext cx="10969560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4" y="1709739"/>
            <a:ext cx="105128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4" y="4589464"/>
            <a:ext cx="10512862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BCD657-E7CD-4311-819B-598D2E8F4410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3065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266AE-41B7-4D95-8373-F1B3FE6C52F9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5541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98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99" y="1681163"/>
            <a:ext cx="515697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99" y="2505075"/>
            <a:ext cx="515697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236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236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C69B53-4A6A-414A-A828-844D2994859E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7110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2331E1-E47D-484C-BA9C-B57EB6E598B5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4718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6CF78C-9A30-4FB9-82E8-191CBF60CA52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3540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99" y="457200"/>
            <a:ext cx="39317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2367" y="987426"/>
            <a:ext cx="617059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99" y="2057400"/>
            <a:ext cx="39317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BBB6BE-324F-4A45-B437-F014C16451A7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8597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99" y="457200"/>
            <a:ext cx="39317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2367" y="987426"/>
            <a:ext cx="617059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99" y="2057400"/>
            <a:ext cx="39317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4BC66-4F93-47C5-99CD-F03AD23619B7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0852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119FB6-8F4D-41EF-B71A-8CC84DDB1BE5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6223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39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39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26739-7803-412D-81E6-6B56EA4EE615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13595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1739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609122" y="1600200"/>
            <a:ext cx="10969560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198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133767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609122" y="1600200"/>
            <a:ext cx="1096956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781375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004474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062529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609122" y="274680"/>
            <a:ext cx="10969560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198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915864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512113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350295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609122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797474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09122" y="160020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609122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749493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7471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431820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80269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6091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431820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80269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601432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22C72D6-19AD-AD2E-4F29-B720000BB2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FCF6A39-6728-9B14-9B6F-E62CA4D374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0518C36-189A-AACF-9802-9169BFDA9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F9D75-9CE3-4FCE-AAF6-B6A20890CD66}" type="datetimeFigureOut">
              <a:rPr lang="en-ID" smtClean="0"/>
              <a:t>04/04/2026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7D24B0D-9934-B4B9-C968-C21D66F11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9B7424B-85B9-1455-2875-C7AC72546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458FE-D5FD-464F-87A5-35545678F63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8192143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86A51F4-8043-1A50-6202-391CD8AE8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2FBF61E-AF96-D1A2-F70F-F36353D8F6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5D269F1-40B6-6BD6-7BE8-9D66ED72E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F9D75-9CE3-4FCE-AAF6-B6A20890CD66}" type="datetimeFigureOut">
              <a:rPr lang="en-ID" smtClean="0"/>
              <a:t>04/04/2026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96B3DED-DF5F-B15D-097D-0F1C68675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5D4FE4D-C6BA-2796-D9DD-2773E913D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458FE-D5FD-464F-87A5-35545678F63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7037984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977148-615F-D1F6-D22A-B9CB73DB6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41BDB11-9DF6-3D99-27FB-58739E6302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82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82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82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AC2893D-E74D-8B95-09C2-90B9519C1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F9D75-9CE3-4FCE-AAF6-B6A20890CD66}" type="datetimeFigureOut">
              <a:rPr lang="en-ID" smtClean="0"/>
              <a:t>04/04/2026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8546CE0-EA63-E98E-D474-7705F6374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3C35347-19FA-C22D-DA13-3892AB511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458FE-D5FD-464F-87A5-35545678F63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4803958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C0A509-8D20-1FCE-39D9-DE4D853D2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F8CABE8-0CFF-D18F-D75B-6623036C99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49683C6-4533-D719-2881-5F92381691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866C9D7-4FD3-40E8-6B3B-505FB8E97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F9D75-9CE3-4FCE-AAF6-B6A20890CD66}" type="datetimeFigureOut">
              <a:rPr lang="en-ID" smtClean="0"/>
              <a:t>04/04/2026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0544599-56AB-9F84-F252-4BA022DD1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B92A82C-DCDC-5856-1064-3F92A4C47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458FE-D5FD-464F-87A5-35545678F63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0797906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0FBD096-932B-A68C-5436-595D64A16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C72FF77-57B2-D817-D500-AF4C84535B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11EF7F5-C5DF-F381-8F44-7F9A345F84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D6D781C-A4D1-6333-D59F-03FE7370B2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100B374F-1B26-FC20-F681-7CE7AF68C4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FE19246-289D-C229-647A-F7125E51E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F9D75-9CE3-4FCE-AAF6-B6A20890CD66}" type="datetimeFigureOut">
              <a:rPr lang="en-ID" smtClean="0"/>
              <a:t>04/04/2026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136BF68-E9F4-8102-6E7E-817EBEF7A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113DB5C-CA70-5B27-A4E0-214A6C9C5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458FE-D5FD-464F-87A5-35545678F63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1885696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5D63F6D-BCC7-DAFE-D157-D4B8CBD2F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A86E30D-C1BF-7A94-0C5C-2E670A3BA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F9D75-9CE3-4FCE-AAF6-B6A20890CD66}" type="datetimeFigureOut">
              <a:rPr lang="en-ID" smtClean="0"/>
              <a:t>04/04/2026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AB2C6E2-4F80-7B82-EFCF-8EAD75148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1D5C4EE-AD0F-B4C7-E0CF-59C68C7A8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458FE-D5FD-464F-87A5-35545678F63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0243599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6414736-B3D8-6BB3-C52C-C8905002E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F9D75-9CE3-4FCE-AAF6-B6A20890CD66}" type="datetimeFigureOut">
              <a:rPr lang="en-ID" smtClean="0"/>
              <a:t>04/04/2026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1AEC2E96-350F-820A-F68B-968F5DD55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7C3354D-3083-F911-1508-880984788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458FE-D5FD-464F-87A5-35545678F63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998843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727719E-BA42-DAEB-C7FC-7E47AAE24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FDE7BDB-796C-908B-075D-E5C3B91E75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C975245-2E1D-044A-8455-47095FDF84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638E496-8F27-AA14-AF6E-271ED9B09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F9D75-9CE3-4FCE-AAF6-B6A20890CD66}" type="datetimeFigureOut">
              <a:rPr lang="en-ID" smtClean="0"/>
              <a:t>04/04/2026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0F46B1A-52DD-79A9-3E07-C9587E2ED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13F087D-45A3-4529-BF6B-F6BA68385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458FE-D5FD-464F-87A5-35545678F63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2455409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BBFDDE6-3CEA-05BD-CFB6-727BDDEE8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13B15805-DFB8-207A-3866-8C6A2A109B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782DD99-3876-CE4B-6040-5BDDF5874F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7FFC99B-5A7F-E224-F2E9-DD6AD3B97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F9D75-9CE3-4FCE-AAF6-B6A20890CD66}" type="datetimeFigureOut">
              <a:rPr lang="en-ID" smtClean="0"/>
              <a:t>04/04/2026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9382F39-4DB5-400D-B39D-2A85E3B94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B79D45E-4445-DF5F-8BDF-C78F6E03D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458FE-D5FD-464F-87A5-35545678F63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91737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34E24B6-60BD-B8F6-676F-69DC2CB43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D8731C8-F6E7-0E2E-B043-3D963EB794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BA9AC8F-D556-EB47-937C-CA7562702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F9D75-9CE3-4FCE-AAF6-B6A20890CD66}" type="datetimeFigureOut">
              <a:rPr lang="en-ID" smtClean="0"/>
              <a:t>04/04/2026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00065EE-1FDF-898B-3A17-D65F26892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168BB78-3DD1-63A1-F4BF-AF6F748D8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458FE-D5FD-464F-87A5-35545678F63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4979759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2553C7EE-FD67-F434-C86B-1BE6621730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97C217E-944B-4CB0-09ED-53B8686A50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5723DE6-7FA3-7028-01E3-6A5F25C6A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F9D75-9CE3-4FCE-AAF6-B6A20890CD66}" type="datetimeFigureOut">
              <a:rPr lang="en-ID" smtClean="0"/>
              <a:t>04/04/2026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00402D-2407-6BF3-0418-3E929A7A3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D8E2FEA-1C94-0CBC-063E-FDE121E7A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458FE-D5FD-464F-87A5-35545678F63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1329970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id-ID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C5D352-1141-4D78-B22F-46DB82F6357A}" type="slidenum">
              <a:rPr lang="id-ID" altLang="en-US">
                <a:solidFill>
                  <a:srgbClr val="000000"/>
                </a:solidFill>
              </a:rPr>
              <a:pPr/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0651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7485F6-6F91-42B4-ACF2-0CBE49C9F48D}" type="slidenum">
              <a:rPr lang="id-ID" altLang="en-US">
                <a:solidFill>
                  <a:srgbClr val="000000"/>
                </a:solidFill>
              </a:rPr>
              <a:pPr/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18952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03071E-7FE5-42D3-A67D-D58A506EF563}" type="slidenum">
              <a:rPr lang="id-ID" altLang="en-US">
                <a:solidFill>
                  <a:srgbClr val="000000"/>
                </a:solidFill>
              </a:rPr>
              <a:pPr/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90539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617EED-B8FA-40A3-A451-B9D4F393D9ED}" type="slidenum">
              <a:rPr lang="id-ID" altLang="en-US">
                <a:solidFill>
                  <a:srgbClr val="000000"/>
                </a:solidFill>
              </a:rPr>
              <a:pPr/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13176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CD869A-1B83-4666-BE42-8CB39289D5EE}" type="slidenum">
              <a:rPr lang="id-ID" altLang="en-US">
                <a:solidFill>
                  <a:srgbClr val="000000"/>
                </a:solidFill>
              </a:rPr>
              <a:pPr/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79023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93626A-52DB-4C7A-9F05-FF273539D986}" type="slidenum">
              <a:rPr lang="id-ID" altLang="en-US">
                <a:solidFill>
                  <a:srgbClr val="000000"/>
                </a:solidFill>
              </a:rPr>
              <a:pPr/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31669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736582-0EF5-445E-8E00-8E5976061E9C}" type="slidenum">
              <a:rPr lang="id-ID" altLang="en-US">
                <a:solidFill>
                  <a:srgbClr val="000000"/>
                </a:solidFill>
              </a:rPr>
              <a:pPr/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28740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1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1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434508-FAEC-4925-AB73-ADD3E98BE8DF}" type="slidenum">
              <a:rPr lang="id-ID" altLang="en-US">
                <a:solidFill>
                  <a:srgbClr val="000000"/>
                </a:solidFill>
              </a:rPr>
              <a:pPr/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009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914040" y="2130480"/>
            <a:ext cx="10360080" cy="14695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"/>
              </a:rPr>
              <a:t>Click to edit Master title style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dt"/>
          </p:nvPr>
        </p:nvSpPr>
        <p:spPr>
          <a:xfrm>
            <a:off x="609120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913C3B10-B75F-48DA-857B-DA694821F337}" type="datetime">
              <a:rPr lang="id-ID" sz="1200" b="0" strike="noStrike" spc="-1">
                <a:solidFill>
                  <a:srgbClr val="8B8B8B"/>
                </a:solidFill>
                <a:latin typeface="Calibri"/>
              </a:rPr>
              <a:t>04/04/2026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ftr"/>
          </p:nvPr>
        </p:nvSpPr>
        <p:spPr>
          <a:xfrm>
            <a:off x="4164120" y="6356520"/>
            <a:ext cx="385920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sldNum"/>
          </p:nvPr>
        </p:nvSpPr>
        <p:spPr>
          <a:xfrm>
            <a:off x="8735040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B0B31A6B-887F-46D3-A059-B3AAED0876FE}" type="slidenum">
              <a:rPr lang="id-ID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441" y="274638"/>
            <a:ext cx="1096994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d-ID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441" y="1600201"/>
            <a:ext cx="1096994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d-ID" altLang="en-US" smtClean="0"/>
              <a:t>Click to edit Master text styles</a:t>
            </a:r>
          </a:p>
          <a:p>
            <a:pPr lvl="1"/>
            <a:r>
              <a:rPr lang="id-ID" altLang="en-US" smtClean="0"/>
              <a:t>Second level</a:t>
            </a:r>
          </a:p>
          <a:p>
            <a:pPr lvl="2"/>
            <a:r>
              <a:rPr lang="id-ID" altLang="en-US" smtClean="0"/>
              <a:t>Third level</a:t>
            </a:r>
          </a:p>
          <a:p>
            <a:pPr lvl="3"/>
            <a:r>
              <a:rPr lang="id-ID" altLang="en-US" smtClean="0"/>
              <a:t>Fourth level</a:t>
            </a:r>
          </a:p>
          <a:p>
            <a:pPr lvl="4"/>
            <a:r>
              <a:rPr lang="id-ID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441" y="6245225"/>
            <a:ext cx="2844059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4515" y="6245225"/>
            <a:ext cx="385979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5325" y="6245225"/>
            <a:ext cx="2844059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DA65D67-02D4-4C2E-9E8A-33A4335FC355}" type="slidenum">
              <a:rPr lang="id-ID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id-ID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636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13" r:id="rId1"/>
    <p:sldLayoutId id="2147484914" r:id="rId2"/>
    <p:sldLayoutId id="2147484915" r:id="rId3"/>
    <p:sldLayoutId id="2147484916" r:id="rId4"/>
    <p:sldLayoutId id="2147484917" r:id="rId5"/>
    <p:sldLayoutId id="2147484918" r:id="rId6"/>
    <p:sldLayoutId id="2147484919" r:id="rId7"/>
    <p:sldLayoutId id="2147484920" r:id="rId8"/>
    <p:sldLayoutId id="2147484921" r:id="rId9"/>
    <p:sldLayoutId id="2147484922" r:id="rId10"/>
    <p:sldLayoutId id="214748492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914040" y="2130480"/>
            <a:ext cx="10360080" cy="14695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"/>
              </a:rPr>
              <a:t>Click to edit Master title style</a:t>
            </a:r>
          </a:p>
        </p:txBody>
      </p:sp>
      <p:sp>
        <p:nvSpPr>
          <p:cNvPr id="83" name="PlaceHolder 2"/>
          <p:cNvSpPr>
            <a:spLocks noGrp="1"/>
          </p:cNvSpPr>
          <p:nvPr>
            <p:ph type="dt"/>
          </p:nvPr>
        </p:nvSpPr>
        <p:spPr>
          <a:xfrm>
            <a:off x="609120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516A6576-CAFC-43BF-AD24-0DAC0281EF3D}" type="datetime">
              <a:rPr lang="id-ID" sz="1200" b="0" strike="noStrike" spc="-1">
                <a:solidFill>
                  <a:srgbClr val="8B8B8B"/>
                </a:solidFill>
                <a:latin typeface="Calibri"/>
              </a:rPr>
              <a:t>04/04/2026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ftr"/>
          </p:nvPr>
        </p:nvSpPr>
        <p:spPr>
          <a:xfrm>
            <a:off x="4164120" y="6356520"/>
            <a:ext cx="385920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sldNum"/>
          </p:nvPr>
        </p:nvSpPr>
        <p:spPr>
          <a:xfrm>
            <a:off x="8735040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52B119DA-D712-4EC6-BE8C-31285AC2604F}" type="slidenum">
              <a:rPr lang="id-ID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2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2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44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4" algn="l" defTabSz="914126" rtl="0" eaLnBrk="1" latinLnBrk="0" hangingPunct="1">
        <a:spcBef>
          <a:spcPct val="20000"/>
        </a:spcBef>
        <a:buFont typeface="Arial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2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2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913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4" algn="l" defTabSz="914126" rtl="0" eaLnBrk="1" latinLnBrk="0" hangingPunct="1">
        <a:spcBef>
          <a:spcPct val="20000"/>
        </a:spcBef>
        <a:buFont typeface="Arial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2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2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095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53" r:id="rId1"/>
    <p:sldLayoutId id="2147484754" r:id="rId2"/>
    <p:sldLayoutId id="2147484755" r:id="rId3"/>
    <p:sldLayoutId id="2147484756" r:id="rId4"/>
    <p:sldLayoutId id="2147484757" r:id="rId5"/>
    <p:sldLayoutId id="2147484758" r:id="rId6"/>
    <p:sldLayoutId id="2147484759" r:id="rId7"/>
    <p:sldLayoutId id="2147484760" r:id="rId8"/>
    <p:sldLayoutId id="2147484761" r:id="rId9"/>
    <p:sldLayoutId id="2147484762" r:id="rId10"/>
    <p:sldLayoutId id="2147484763" r:id="rId11"/>
  </p:sldLayoutIdLs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4" algn="l" defTabSz="914126" rtl="0" eaLnBrk="1" latinLnBrk="0" hangingPunct="1">
        <a:spcBef>
          <a:spcPct val="20000"/>
        </a:spcBef>
        <a:buFont typeface="Arial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441" y="274638"/>
            <a:ext cx="1096994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d-ID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441" y="1600201"/>
            <a:ext cx="1096994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d-ID" altLang="en-US"/>
              <a:t>Click to edit Master text styles</a:t>
            </a:r>
          </a:p>
          <a:p>
            <a:pPr lvl="1"/>
            <a:r>
              <a:rPr lang="id-ID" altLang="en-US"/>
              <a:t>Second level</a:t>
            </a:r>
          </a:p>
          <a:p>
            <a:pPr lvl="2"/>
            <a:r>
              <a:rPr lang="id-ID" altLang="en-US"/>
              <a:t>Third level</a:t>
            </a:r>
          </a:p>
          <a:p>
            <a:pPr lvl="3"/>
            <a:r>
              <a:rPr lang="id-ID" altLang="en-US"/>
              <a:t>Fourth level</a:t>
            </a:r>
          </a:p>
          <a:p>
            <a:pPr lvl="4"/>
            <a:r>
              <a:rPr lang="id-ID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441" y="6245225"/>
            <a:ext cx="2844059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4515" y="6245225"/>
            <a:ext cx="385979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5325" y="6245225"/>
            <a:ext cx="2844059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2EB21D-E002-456E-A583-10310A62FD8B}" type="slidenum">
              <a:rPr lang="id-ID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526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89" r:id="rId1"/>
    <p:sldLayoutId id="2147484790" r:id="rId2"/>
    <p:sldLayoutId id="2147484791" r:id="rId3"/>
    <p:sldLayoutId id="2147484792" r:id="rId4"/>
    <p:sldLayoutId id="2147484793" r:id="rId5"/>
    <p:sldLayoutId id="2147484794" r:id="rId6"/>
    <p:sldLayoutId id="2147484795" r:id="rId7"/>
    <p:sldLayoutId id="2147484796" r:id="rId8"/>
    <p:sldLayoutId id="2147484797" r:id="rId9"/>
    <p:sldLayoutId id="2147484798" r:id="rId10"/>
    <p:sldLayoutId id="21474847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914042" y="2130480"/>
            <a:ext cx="10360080" cy="14695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398" b="0" strike="noStrike" spc="-1">
                <a:solidFill>
                  <a:srgbClr val="000000"/>
                </a:solidFill>
                <a:latin typeface="Calibri"/>
              </a:rPr>
              <a:t>Click to edit Master title style</a:t>
            </a:r>
          </a:p>
        </p:txBody>
      </p:sp>
      <p:sp>
        <p:nvSpPr>
          <p:cNvPr id="83" name="PlaceHolder 2"/>
          <p:cNvSpPr>
            <a:spLocks noGrp="1"/>
          </p:cNvSpPr>
          <p:nvPr>
            <p:ph type="dt"/>
          </p:nvPr>
        </p:nvSpPr>
        <p:spPr>
          <a:xfrm>
            <a:off x="609122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516A6576-CAFC-43BF-AD24-0DAC0281EF3D}" type="datetime">
              <a:rPr lang="id-ID" sz="1200" b="0" strike="noStrike" spc="-1">
                <a:solidFill>
                  <a:srgbClr val="8B8B8B"/>
                </a:solidFill>
                <a:latin typeface="Calibri"/>
              </a:rPr>
              <a:t>04/04/2026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ftr"/>
          </p:nvPr>
        </p:nvSpPr>
        <p:spPr>
          <a:xfrm>
            <a:off x="4164122" y="6356520"/>
            <a:ext cx="385920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398" b="0" strike="noStrike" spc="-1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sldNum"/>
          </p:nvPr>
        </p:nvSpPr>
        <p:spPr>
          <a:xfrm>
            <a:off x="8735040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52B119DA-D712-4EC6-BE8C-31285AC2604F}" type="slidenum">
              <a:rPr lang="id-ID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609122" y="1604520"/>
            <a:ext cx="109695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198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3482" lvl="1" indent="-323806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398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5222" lvl="2" indent="-287828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8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6964" lvl="3" indent="-21587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998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58704" lvl="4" indent="-21587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8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0445" lvl="5" indent="-21587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8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2186" lvl="6" indent="-21587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8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4040148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76" r:id="rId1"/>
    <p:sldLayoutId id="2147484877" r:id="rId2"/>
    <p:sldLayoutId id="2147484878" r:id="rId3"/>
    <p:sldLayoutId id="2147484879" r:id="rId4"/>
    <p:sldLayoutId id="2147484880" r:id="rId5"/>
    <p:sldLayoutId id="2147484881" r:id="rId6"/>
    <p:sldLayoutId id="2147484882" r:id="rId7"/>
    <p:sldLayoutId id="2147484883" r:id="rId8"/>
    <p:sldLayoutId id="2147484884" r:id="rId9"/>
    <p:sldLayoutId id="2147484885" r:id="rId10"/>
    <p:sldLayoutId id="2147484886" r:id="rId11"/>
    <p:sldLayoutId id="2147484887" r:id="rId12"/>
  </p:sldLayoutIdLst>
  <p:txStyles>
    <p:titleStyle>
      <a:lvl1pPr algn="l" defTabSz="913852" rtl="0" eaLnBrk="1" latinLnBrk="0" hangingPunct="1">
        <a:lnSpc>
          <a:spcPct val="90000"/>
        </a:lnSpc>
        <a:spcBef>
          <a:spcPct val="0"/>
        </a:spcBef>
        <a:buNone/>
        <a:defRPr sz="43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1870" indent="-323903" algn="l" defTabSz="913852" rtl="0" eaLnBrk="1" latinLnBrk="0" hangingPunct="1">
        <a:lnSpc>
          <a:spcPct val="90000"/>
        </a:lnSpc>
        <a:spcBef>
          <a:spcPts val="1417"/>
        </a:spcBef>
        <a:buClr>
          <a:srgbClr val="000000"/>
        </a:buClr>
        <a:buSzPct val="45000"/>
        <a:buFont typeface="Wingdings" charset="2"/>
        <a:buChar char=""/>
        <a:defRPr sz="2798" kern="1200">
          <a:solidFill>
            <a:schemeClr val="tx1"/>
          </a:solidFill>
          <a:latin typeface="+mn-lt"/>
          <a:ea typeface="+mn-ea"/>
          <a:cs typeface="+mn-cs"/>
        </a:defRPr>
      </a:lvl1pPr>
      <a:lvl2pPr marL="685388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142314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99240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2056166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513092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970017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426943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883868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926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852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778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7703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4628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1554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8480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5406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C697E0BA-3092-D9DB-D79E-1E118547B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53C71E-B317-E244-6F9F-374773ED92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C3F903E-A5D0-90DB-9010-E3C4C21C99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8F9D75-9CE3-4FCE-AAF6-B6A20890CD66}" type="datetimeFigureOut">
              <a:rPr lang="en-ID" smtClean="0"/>
              <a:t>04/04/2026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6B92D77-4090-A1DF-7F1E-7FD01AA191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4C09B6B-BBA8-19A9-9EFF-0DDA3B672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AD458FE-D5FD-464F-87A5-35545678F63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7816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89" r:id="rId1"/>
    <p:sldLayoutId id="2147484890" r:id="rId2"/>
    <p:sldLayoutId id="2147484891" r:id="rId3"/>
    <p:sldLayoutId id="2147484892" r:id="rId4"/>
    <p:sldLayoutId id="2147484893" r:id="rId5"/>
    <p:sldLayoutId id="2147484894" r:id="rId6"/>
    <p:sldLayoutId id="2147484895" r:id="rId7"/>
    <p:sldLayoutId id="2147484896" r:id="rId8"/>
    <p:sldLayoutId id="2147484897" r:id="rId9"/>
    <p:sldLayoutId id="2147484898" r:id="rId10"/>
    <p:sldLayoutId id="2147484899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441" y="274638"/>
            <a:ext cx="1096994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d-ID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441" y="1600201"/>
            <a:ext cx="1096994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d-ID" altLang="en-US" smtClean="0"/>
              <a:t>Click to edit Master text styles</a:t>
            </a:r>
          </a:p>
          <a:p>
            <a:pPr lvl="1"/>
            <a:r>
              <a:rPr lang="id-ID" altLang="en-US" smtClean="0"/>
              <a:t>Second level</a:t>
            </a:r>
          </a:p>
          <a:p>
            <a:pPr lvl="2"/>
            <a:r>
              <a:rPr lang="id-ID" altLang="en-US" smtClean="0"/>
              <a:t>Third level</a:t>
            </a:r>
          </a:p>
          <a:p>
            <a:pPr lvl="3"/>
            <a:r>
              <a:rPr lang="id-ID" altLang="en-US" smtClean="0"/>
              <a:t>Fourth level</a:t>
            </a:r>
          </a:p>
          <a:p>
            <a:pPr lvl="4"/>
            <a:r>
              <a:rPr lang="id-ID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441" y="6245225"/>
            <a:ext cx="2844059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4515" y="6245225"/>
            <a:ext cx="385979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5325" y="6245225"/>
            <a:ext cx="2844059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F8614A8-7CE4-4669-9A47-A61016927FDB}" type="slidenum">
              <a:rPr lang="id-ID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id-ID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127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01" r:id="rId1"/>
    <p:sldLayoutId id="2147484902" r:id="rId2"/>
    <p:sldLayoutId id="2147484903" r:id="rId3"/>
    <p:sldLayoutId id="2147484904" r:id="rId4"/>
    <p:sldLayoutId id="2147484905" r:id="rId5"/>
    <p:sldLayoutId id="2147484906" r:id="rId6"/>
    <p:sldLayoutId id="2147484907" r:id="rId7"/>
    <p:sldLayoutId id="2147484908" r:id="rId8"/>
    <p:sldLayoutId id="2147484909" r:id="rId9"/>
    <p:sldLayoutId id="2147484910" r:id="rId10"/>
    <p:sldLayoutId id="214748491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9.xml"/><Relationship Id="rId1" Type="http://schemas.openxmlformats.org/officeDocument/2006/relationships/themeOverride" Target="../theme/themeOverride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9.xml"/><Relationship Id="rId1" Type="http://schemas.openxmlformats.org/officeDocument/2006/relationships/themeOverride" Target="../theme/themeOverride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9.xml"/><Relationship Id="rId1" Type="http://schemas.openxmlformats.org/officeDocument/2006/relationships/themeOverride" Target="../theme/themeOverrid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9.xml"/><Relationship Id="rId1" Type="http://schemas.openxmlformats.org/officeDocument/2006/relationships/themeOverride" Target="../theme/themeOverride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9.xml"/><Relationship Id="rId1" Type="http://schemas.openxmlformats.org/officeDocument/2006/relationships/themeOverride" Target="../theme/themeOverride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9.xml"/><Relationship Id="rId1" Type="http://schemas.openxmlformats.org/officeDocument/2006/relationships/themeOverride" Target="../theme/themeOverride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9.xml"/><Relationship Id="rId1" Type="http://schemas.openxmlformats.org/officeDocument/2006/relationships/themeOverride" Target="../theme/themeOverride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bin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21.wmf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eb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0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eb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103.xml"/><Relationship Id="rId4" Type="http://schemas.openxmlformats.org/officeDocument/2006/relationships/image" Target="../media/image4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103.xml"/><Relationship Id="rId5" Type="http://schemas.openxmlformats.org/officeDocument/2006/relationships/image" Target="../media/image45.png"/><Relationship Id="rId4" Type="http://schemas.openxmlformats.org/officeDocument/2006/relationships/image" Target="../media/image44.wmf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9778" y="153253"/>
            <a:ext cx="8433083" cy="609441"/>
          </a:xfrm>
        </p:spPr>
        <p:txBody>
          <a:bodyPr>
            <a:noAutofit/>
          </a:bodyPr>
          <a:lstStyle/>
          <a:p>
            <a:r>
              <a:rPr lang="id-ID">
                <a:solidFill>
                  <a:schemeClr val="bg1"/>
                </a:solidFill>
                <a:effectLst>
                  <a:glow rad="63500">
                    <a:schemeClr val="tx1">
                      <a:alpha val="65000"/>
                    </a:schemeClr>
                  </a:glow>
                  <a:outerShdw blurRad="50800" dist="38100" dir="2700000" algn="tl" rotWithShape="0">
                    <a:prstClr val="black">
                      <a:alpha val="79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Bernard MT Condensed" pitchFamily="18" charset="0"/>
              </a:rPr>
              <a:t>Gereja Kristen Jawa Ambarrukma</a:t>
            </a:r>
            <a:endParaRPr lang="id-ID">
              <a:solidFill>
                <a:schemeClr val="bg1"/>
              </a:solidFill>
              <a:effectLst>
                <a:glow rad="63500">
                  <a:schemeClr val="tx1">
                    <a:alpha val="65000"/>
                  </a:schemeClr>
                </a:glow>
                <a:outerShdw blurRad="50800" dist="38100" dir="2700000" algn="tl" rotWithShape="0">
                  <a:prstClr val="black">
                    <a:alpha val="79000"/>
                  </a:prstClr>
                </a:outerShdw>
                <a:reflection blurRad="6350" stA="50000" endA="300" endPos="50000" dist="29997" dir="5400000" sy="-100000" algn="bl" rotWithShape="0"/>
              </a:effectLst>
              <a:latin typeface="Bodoni Bd BT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3240" y="991235"/>
            <a:ext cx="4414404" cy="2285405"/>
          </a:xfr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300" endPos="38500" dist="50800" dir="5400000" sy="-100000" algn="bl" rotWithShape="0"/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>
            <a:normAutofit lnSpcReduction="10000"/>
          </a:bodyPr>
          <a:lstStyle/>
          <a:p>
            <a:pPr marL="0" indent="0" algn="ctr">
              <a:buNone/>
            </a:pPr>
            <a:r>
              <a:rPr lang="id-ID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9000"/>
                    </a:prstClr>
                  </a:outerShdw>
                </a:effectLst>
                <a:latin typeface="Bodoni Bd BT" pitchFamily="18" charset="0"/>
              </a:rPr>
              <a:t>*Ged Induk Papringan* </a:t>
            </a:r>
          </a:p>
          <a:p>
            <a:pPr marL="0" indent="0">
              <a:buNone/>
            </a:pPr>
            <a:r>
              <a:rPr lang="id-ID" b="1" u="sng" dirty="0">
                <a:solidFill>
                  <a:schemeClr val="bg1"/>
                </a:solidFill>
              </a:rPr>
              <a:t>Jam Kebaktian</a:t>
            </a:r>
            <a:r>
              <a:rPr lang="id-ID" b="1" dirty="0">
                <a:solidFill>
                  <a:schemeClr val="bg1"/>
                </a:solidFill>
              </a:rPr>
              <a:t> :</a:t>
            </a:r>
          </a:p>
          <a:p>
            <a:pPr marL="0" indent="0">
              <a:buNone/>
            </a:pPr>
            <a:r>
              <a:rPr lang="id-ID" b="1" dirty="0">
                <a:solidFill>
                  <a:schemeClr val="bg1"/>
                </a:solidFill>
              </a:rPr>
              <a:t>Pukul 08.00 WIB</a:t>
            </a:r>
            <a:endParaRPr lang="en-US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b="1" dirty="0" err="1">
                <a:solidFill>
                  <a:schemeClr val="bg1"/>
                </a:solidFill>
              </a:rPr>
              <a:t>Pukul</a:t>
            </a:r>
            <a:r>
              <a:rPr lang="en-US" b="1" dirty="0">
                <a:solidFill>
                  <a:schemeClr val="bg1"/>
                </a:solidFill>
              </a:rPr>
              <a:t> 18.00 WIB</a:t>
            </a:r>
            <a:endParaRPr lang="id-ID" b="1" dirty="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170592" y="991235"/>
            <a:ext cx="4497424" cy="2285405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300" endPos="38500" dist="50800" dir="5400000" sy="-100000" algn="bl" rotWithShape="0"/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vert="horz" lIns="91416" tIns="45708" rIns="91416" bIns="45708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id-ID" sz="3199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79000"/>
                    </a:prstClr>
                  </a:outerShdw>
                </a:effectLst>
                <a:latin typeface="Bodoni Bd BT" pitchFamily="18" charset="0"/>
              </a:rPr>
              <a:t>*Pepanthan Nologaten* </a:t>
            </a:r>
          </a:p>
          <a:p>
            <a:pPr marL="0" indent="0">
              <a:buNone/>
              <a:defRPr/>
            </a:pPr>
            <a:r>
              <a:rPr lang="id-ID" sz="3199" b="1" u="sng" dirty="0">
                <a:solidFill>
                  <a:prstClr val="white"/>
                </a:solidFill>
              </a:rPr>
              <a:t>Jam Kebaktian</a:t>
            </a:r>
            <a:r>
              <a:rPr lang="id-ID" sz="3199" b="1" dirty="0">
                <a:solidFill>
                  <a:prstClr val="white"/>
                </a:solidFill>
              </a:rPr>
              <a:t> :</a:t>
            </a:r>
          </a:p>
          <a:p>
            <a:pPr marL="0" indent="0">
              <a:buNone/>
              <a:defRPr/>
            </a:pPr>
            <a:r>
              <a:rPr lang="id-ID" sz="3199" b="1" dirty="0">
                <a:solidFill>
                  <a:prstClr val="white"/>
                </a:solidFill>
              </a:rPr>
              <a:t>Pukul 08.00 WIB</a:t>
            </a:r>
            <a:endParaRPr lang="en-US" sz="3199" b="1" dirty="0">
              <a:solidFill>
                <a:prstClr val="white"/>
              </a:solidFill>
            </a:endParaRPr>
          </a:p>
          <a:p>
            <a:pPr marL="0" indent="0">
              <a:buNone/>
              <a:defRPr/>
            </a:pPr>
            <a:r>
              <a:rPr lang="en-US" b="1" dirty="0" err="1">
                <a:solidFill>
                  <a:schemeClr val="bg1"/>
                </a:solidFill>
              </a:rPr>
              <a:t>Pukul</a:t>
            </a:r>
            <a:r>
              <a:rPr lang="en-US" b="1" dirty="0">
                <a:solidFill>
                  <a:schemeClr val="bg1"/>
                </a:solidFill>
              </a:rPr>
              <a:t> 18.00 WIB</a:t>
            </a:r>
            <a:endParaRPr lang="id-ID" sz="3199" b="1" dirty="0">
              <a:solidFill>
                <a:prstClr val="white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2076604"/>
              </p:ext>
            </p:extLst>
          </p:nvPr>
        </p:nvGraphicFramePr>
        <p:xfrm>
          <a:off x="1752143" y="3505180"/>
          <a:ext cx="8684538" cy="2160209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tableStyleId>{073A0DAA-6AF3-43AB-8588-CEC1D06C72B9}</a:tableStyleId>
              </a:tblPr>
              <a:tblGrid>
                <a:gridCol w="415181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53271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24955">
                <a:tc gridSpan="2">
                  <a:txBody>
                    <a:bodyPr/>
                    <a:lstStyle/>
                    <a:p>
                      <a:pPr algn="ctr"/>
                      <a:r>
                        <a:rPr lang="id-ID" sz="2000" dirty="0"/>
                        <a:t>Demi menjaga ketertiban &amp; kekhidmatan Ibadah, mohon kerjasama </a:t>
                      </a:r>
                      <a:r>
                        <a:rPr lang="en-US" sz="2000" dirty="0"/>
                        <a:t>j</a:t>
                      </a:r>
                      <a:r>
                        <a:rPr lang="id-ID" sz="2000" dirty="0"/>
                        <a:t>emaat :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d-ID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10299">
                <a:tc>
                  <a:txBody>
                    <a:bodyPr/>
                    <a:lstStyle/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id-ID" sz="2000" b="1" dirty="0"/>
                        <a:t>HP/PONSEL</a:t>
                      </a:r>
                      <a:r>
                        <a:rPr lang="id-ID" sz="2000" dirty="0"/>
                        <a:t> disetting </a:t>
                      </a:r>
                      <a:r>
                        <a:rPr lang="id-ID" sz="2000" b="1" dirty="0"/>
                        <a:t>MODE GETAR/SILENT</a:t>
                      </a:r>
                      <a:r>
                        <a:rPr lang="id-ID" sz="2000" dirty="0"/>
                        <a:t> atau </a:t>
                      </a:r>
                      <a:r>
                        <a:rPr lang="id-ID" sz="2000" b="1" dirty="0"/>
                        <a:t>OFF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  <a:p>
                      <a:pPr algn="l"/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id-ID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000" dirty="0"/>
                        <a:t>Tidak membuang </a:t>
                      </a:r>
                      <a:r>
                        <a:rPr lang="id-ID" sz="2000" b="1" dirty="0"/>
                        <a:t>sampah</a:t>
                      </a:r>
                      <a:r>
                        <a:rPr lang="id-ID" sz="2000" dirty="0"/>
                        <a:t> dalam ruang ibadah. Tempat sampah</a:t>
                      </a:r>
                      <a:r>
                        <a:rPr lang="id-ID" sz="2000" baseline="0" dirty="0"/>
                        <a:t> sudah disediakan.</a:t>
                      </a:r>
                      <a:endParaRPr lang="id-ID" sz="2000" dirty="0">
                        <a:solidFill>
                          <a:srgbClr val="FF0000"/>
                        </a:solidFill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24955">
                <a:tc gridSpan="2">
                  <a:txBody>
                    <a:bodyPr/>
                    <a:lstStyle/>
                    <a:p>
                      <a:pPr algn="ctr"/>
                      <a:r>
                        <a:rPr lang="id-ID" sz="2000" b="1" dirty="0"/>
                        <a:t>Terimakasih atas kerjasamanya. Tuhan memberkati dan selamat beribadah.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d-ID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778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CustomShape 1"/>
          <p:cNvSpPr/>
          <p:nvPr/>
        </p:nvSpPr>
        <p:spPr>
          <a:xfrm>
            <a:off x="1168200" y="4024080"/>
            <a:ext cx="10056960" cy="1309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d-ID" sz="4000" b="1" u="sng" strike="noStrike" spc="-1" dirty="0">
                <a:solidFill>
                  <a:srgbClr val="FF0000"/>
                </a:solidFill>
                <a:uFillTx/>
                <a:latin typeface="Arial Black" panose="020B0A04020102020204" pitchFamily="34" charset="0"/>
                <a:ea typeface="SimSun"/>
              </a:rPr>
              <a:t>Jemaat</a:t>
            </a:r>
            <a:r>
              <a:rPr lang="en-US" sz="4000" b="1" u="sng" strike="noStrike" spc="-1" dirty="0">
                <a:solidFill>
                  <a:srgbClr val="FF0000"/>
                </a:solidFill>
                <a:uFillTx/>
                <a:latin typeface="Arial Black" panose="020B0A04020102020204" pitchFamily="34" charset="0"/>
                <a:ea typeface="SimSun"/>
              </a:rPr>
              <a:t> :</a:t>
            </a:r>
            <a:r>
              <a:rPr lang="en-US" sz="4000" b="1" strike="noStrike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	</a:t>
            </a:r>
            <a:endParaRPr lang="en-US" sz="4000" b="0" strike="noStrike" spc="-1" dirty="0">
              <a:latin typeface="Arial Black" panose="020B0A04020102020204" pitchFamily="34" charset="0"/>
            </a:endParaRPr>
          </a:p>
          <a:p>
            <a:pPr>
              <a:lnSpc>
                <a:spcPct val="100000"/>
              </a:lnSpc>
            </a:pPr>
            <a:r>
              <a:rPr lang="sv-SE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Begitu pula atas saudara.</a:t>
            </a:r>
            <a:endParaRPr lang="en-US" sz="4000" b="0" strike="noStrike" spc="-1" dirty="0"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509" y="4310785"/>
            <a:ext cx="2518316" cy="25472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1"/>
          <p:cNvSpPr/>
          <p:nvPr/>
        </p:nvSpPr>
        <p:spPr>
          <a:xfrm>
            <a:off x="518985" y="3931920"/>
            <a:ext cx="11228172" cy="1937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defRPr/>
            </a:pPr>
            <a:r>
              <a:rPr lang="en-US" sz="4000" b="1" u="sng" spc="-1" dirty="0" err="1">
                <a:solidFill>
                  <a:srgbClr val="FF0000"/>
                </a:solidFill>
                <a:ea typeface="SimSun"/>
              </a:rPr>
              <a:t>Semua</a:t>
            </a:r>
            <a:r>
              <a:rPr lang="en-US" sz="4000" b="1" u="sng" spc="-1" dirty="0">
                <a:solidFill>
                  <a:srgbClr val="FF0000"/>
                </a:solidFill>
                <a:ea typeface="SimSun"/>
              </a:rPr>
              <a:t>:</a:t>
            </a:r>
            <a:r>
              <a:rPr lang="en-US" sz="4000" b="1" spc="-1" dirty="0">
                <a:solidFill>
                  <a:srgbClr val="FF0000"/>
                </a:solidFill>
                <a:ea typeface="SimSun"/>
              </a:rPr>
              <a:t> </a:t>
            </a:r>
            <a:r>
              <a:rPr lang="en-US" sz="4000" b="1" spc="-1" dirty="0">
                <a:solidFill>
                  <a:srgbClr val="000000"/>
                </a:solidFill>
                <a:ea typeface="SimSun"/>
              </a:rPr>
              <a:t>	</a:t>
            </a:r>
            <a:endParaRPr lang="en-US" sz="4000" spc="-1" dirty="0">
              <a:solidFill>
                <a:prstClr val="black"/>
              </a:solidFill>
            </a:endParaRPr>
          </a:p>
          <a:p>
            <a:pPr marL="742950" indent="-742950">
              <a:buFontTx/>
              <a:buAutoNum type="arabicPlain" startAt="5"/>
              <a:defRPr/>
            </a:pPr>
            <a:r>
              <a:rPr lang="nn-NO" sz="4000" b="1" spc="-1" dirty="0">
                <a:solidFill>
                  <a:srgbClr val="000000"/>
                </a:solidFill>
                <a:ea typeface="SimSun"/>
              </a:rPr>
              <a:t>7  |  i  .    5   7  |  i  .    5   4  |  3  .   ||</a:t>
            </a:r>
          </a:p>
          <a:p>
            <a:pPr>
              <a:defRPr/>
            </a:pPr>
            <a:r>
              <a:rPr lang="en-US" sz="4000" b="1" spc="-1" dirty="0">
                <a:solidFill>
                  <a:srgbClr val="000000"/>
                </a:solidFill>
                <a:ea typeface="SimSun"/>
              </a:rPr>
              <a:t> A  </a:t>
            </a:r>
            <a:r>
              <a:rPr lang="id-ID" sz="4000" b="1" spc="-1" dirty="0">
                <a:solidFill>
                  <a:srgbClr val="000000"/>
                </a:solidFill>
                <a:ea typeface="SimSun"/>
              </a:rPr>
              <a:t> - </a:t>
            </a:r>
            <a:r>
              <a:rPr lang="en-US" sz="4000" b="1" spc="-1" dirty="0">
                <a:solidFill>
                  <a:srgbClr val="000000"/>
                </a:solidFill>
                <a:ea typeface="SimSun"/>
              </a:rPr>
              <a:t>  min,    A  </a:t>
            </a:r>
            <a:r>
              <a:rPr lang="id-ID" sz="4000" b="1" spc="-1" dirty="0">
                <a:solidFill>
                  <a:srgbClr val="000000"/>
                </a:solidFill>
                <a:ea typeface="SimSun"/>
              </a:rPr>
              <a:t>-</a:t>
            </a:r>
            <a:r>
              <a:rPr lang="en-US" sz="4000" b="1" spc="-1" dirty="0">
                <a:solidFill>
                  <a:srgbClr val="000000"/>
                </a:solidFill>
                <a:ea typeface="SimSun"/>
              </a:rPr>
              <a:t>   min,  </a:t>
            </a:r>
            <a:r>
              <a:rPr lang="id-ID" sz="4000" b="1" spc="-1" dirty="0">
                <a:solidFill>
                  <a:srgbClr val="000000"/>
                </a:solidFill>
                <a:ea typeface="SimSun"/>
              </a:rPr>
              <a:t>  </a:t>
            </a:r>
            <a:r>
              <a:rPr lang="en-US" sz="4000" b="1" spc="-1" dirty="0">
                <a:solidFill>
                  <a:srgbClr val="000000"/>
                </a:solidFill>
                <a:ea typeface="SimSun"/>
              </a:rPr>
              <a:t> A</a:t>
            </a:r>
            <a:r>
              <a:rPr lang="id-ID" sz="4000" b="1" spc="-1" dirty="0">
                <a:solidFill>
                  <a:srgbClr val="000000"/>
                </a:solidFill>
                <a:ea typeface="SimSun"/>
              </a:rPr>
              <a:t> </a:t>
            </a:r>
            <a:r>
              <a:rPr lang="en-US" sz="4000" b="1" spc="-1" dirty="0">
                <a:solidFill>
                  <a:srgbClr val="000000"/>
                </a:solidFill>
                <a:ea typeface="SimSun"/>
              </a:rPr>
              <a:t> </a:t>
            </a:r>
            <a:r>
              <a:rPr lang="id-ID" sz="4000" b="1" spc="-1" dirty="0">
                <a:solidFill>
                  <a:srgbClr val="000000"/>
                </a:solidFill>
                <a:ea typeface="SimSun"/>
              </a:rPr>
              <a:t> -  </a:t>
            </a:r>
            <a:r>
              <a:rPr lang="en-US" sz="4000" b="1" spc="-1" dirty="0">
                <a:solidFill>
                  <a:srgbClr val="000000"/>
                </a:solidFill>
                <a:ea typeface="SimSun"/>
              </a:rPr>
              <a:t> min.</a:t>
            </a:r>
            <a:endParaRPr lang="en-US" sz="4000" spc="-1" dirty="0">
              <a:solidFill>
                <a:prstClr val="black"/>
              </a:solidFill>
            </a:endParaRPr>
          </a:p>
        </p:txBody>
      </p:sp>
      <p:sp>
        <p:nvSpPr>
          <p:cNvPr id="6" name="Arc 2"/>
          <p:cNvSpPr>
            <a:spLocks/>
          </p:cNvSpPr>
          <p:nvPr/>
        </p:nvSpPr>
        <p:spPr bwMode="auto">
          <a:xfrm rot="5400000">
            <a:off x="1014241" y="4861314"/>
            <a:ext cx="150466" cy="704291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43189"/>
              <a:gd name="T2" fmla="*/ 681 w 21600"/>
              <a:gd name="T3" fmla="*/ 43189 h 43189"/>
              <a:gd name="T4" fmla="*/ 0 w 21600"/>
              <a:gd name="T5" fmla="*/ 21600 h 43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43189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264"/>
                  <a:pt x="12339" y="42821"/>
                  <a:pt x="681" y="43189"/>
                </a:cubicBezTo>
              </a:path>
              <a:path w="21600" h="43189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264"/>
                  <a:pt x="12339" y="42821"/>
                  <a:pt x="681" y="43189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Arc 2"/>
          <p:cNvSpPr>
            <a:spLocks/>
          </p:cNvSpPr>
          <p:nvPr/>
        </p:nvSpPr>
        <p:spPr bwMode="auto">
          <a:xfrm rot="5400000">
            <a:off x="3843939" y="4861314"/>
            <a:ext cx="150466" cy="704291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43189"/>
              <a:gd name="T2" fmla="*/ 681 w 21600"/>
              <a:gd name="T3" fmla="*/ 43189 h 43189"/>
              <a:gd name="T4" fmla="*/ 0 w 21600"/>
              <a:gd name="T5" fmla="*/ 21600 h 43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43189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264"/>
                  <a:pt x="12339" y="42821"/>
                  <a:pt x="681" y="43189"/>
                </a:cubicBezTo>
              </a:path>
              <a:path w="21600" h="43189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264"/>
                  <a:pt x="12339" y="42821"/>
                  <a:pt x="681" y="43189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Arc 2"/>
          <p:cNvSpPr>
            <a:spLocks/>
          </p:cNvSpPr>
          <p:nvPr/>
        </p:nvSpPr>
        <p:spPr bwMode="auto">
          <a:xfrm rot="5400000">
            <a:off x="6673636" y="4861315"/>
            <a:ext cx="150466" cy="704291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43189"/>
              <a:gd name="T2" fmla="*/ 681 w 21600"/>
              <a:gd name="T3" fmla="*/ 43189 h 43189"/>
              <a:gd name="T4" fmla="*/ 0 w 21600"/>
              <a:gd name="T5" fmla="*/ 21600 h 43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43189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264"/>
                  <a:pt x="12339" y="42821"/>
                  <a:pt x="681" y="43189"/>
                </a:cubicBezTo>
              </a:path>
              <a:path w="21600" h="43189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264"/>
                  <a:pt x="12339" y="42821"/>
                  <a:pt x="681" y="43189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509" y="4310785"/>
            <a:ext cx="2518316" cy="25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40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TextShape 1"/>
          <p:cNvSpPr txBox="1"/>
          <p:nvPr/>
        </p:nvSpPr>
        <p:spPr>
          <a:xfrm>
            <a:off x="0" y="4244893"/>
            <a:ext cx="12188825" cy="1075518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>
              <a:defRPr/>
            </a:pPr>
            <a:r>
              <a:rPr lang="en-US" sz="66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Kis. Para Rasul 10: 40-43</a:t>
            </a:r>
            <a:endParaRPr kumimoji="0" lang="en-US" sz="66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367" name="TextShape 2"/>
          <p:cNvSpPr txBox="1"/>
          <p:nvPr/>
        </p:nvSpPr>
        <p:spPr>
          <a:xfrm>
            <a:off x="3147478" y="2940910"/>
            <a:ext cx="5893868" cy="588796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defPPr>
              <a:defRPr lang="id-ID"/>
            </a:defPPr>
            <a:lvl1pPr>
              <a:lnSpc>
                <a:spcPct val="100000"/>
              </a:lnSpc>
              <a:spcBef>
                <a:spcPts val="641"/>
              </a:spcBef>
              <a:defRPr sz="3600" strike="noStrike" kern="0" spc="100"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100" normalizeH="0" baseline="0" noProof="0" dirty="0" err="1">
                <a:solidFill>
                  <a:sysClr val="windowText" lastClr="000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</a:rPr>
              <a:t>Sabda</a:t>
            </a:r>
            <a:r>
              <a:rPr kumimoji="0" lang="en-US" sz="4400" b="0" i="0" u="none" strike="noStrike" kern="0" cap="none" spc="100" normalizeH="0" baseline="0" noProof="0" dirty="0">
                <a:solidFill>
                  <a:sysClr val="windowText" lastClr="000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</a:rPr>
              <a:t> Introitus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2">
              <a:lumMod val="9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CustomShape 1"/>
          <p:cNvSpPr/>
          <p:nvPr/>
        </p:nvSpPr>
        <p:spPr>
          <a:xfrm>
            <a:off x="652006" y="2290239"/>
            <a:ext cx="10797840" cy="184187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Lektor</a:t>
            </a:r>
            <a:r>
              <a:rPr kumimoji="0" lang="en-US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 :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“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Demikianlah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Sabda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Tuhan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”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Jemaat</a:t>
            </a:r>
            <a:r>
              <a:rPr kumimoji="0" lang="en-US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: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“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Puji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Syukur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kepada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Tuhan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”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509" y="4310785"/>
            <a:ext cx="2518316" cy="25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47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:p15="http://schemas.microsoft.com/office/powerpoint/2012/main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TextShape 2"/>
          <p:cNvSpPr txBox="1"/>
          <p:nvPr/>
        </p:nvSpPr>
        <p:spPr>
          <a:xfrm>
            <a:off x="3739233" y="4575659"/>
            <a:ext cx="4710358" cy="5821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d-ID" sz="36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Nyanyian </a:t>
            </a:r>
            <a:r>
              <a:rPr kumimoji="0" lang="en-US" sz="36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Pujian</a:t>
            </a:r>
            <a:endParaRPr kumimoji="0" lang="en-US" sz="3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2" name="TextShape 1">
            <a:extLst>
              <a:ext uri="{FF2B5EF4-FFF2-40B4-BE49-F238E27FC236}">
                <a16:creationId xmlns="" xmlns:a16="http://schemas.microsoft.com/office/drawing/2014/main" id="{9859DE21-C4E7-03B2-3902-9F72C2A430DE}"/>
              </a:ext>
            </a:extLst>
          </p:cNvPr>
          <p:cNvSpPr txBox="1"/>
          <p:nvPr/>
        </p:nvSpPr>
        <p:spPr>
          <a:xfrm>
            <a:off x="-1" y="5594888"/>
            <a:ext cx="12188825" cy="988832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>
              <a:defRPr/>
            </a:pPr>
            <a:r>
              <a:rPr kumimoji="0" lang="fi-FI" sz="48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“</a:t>
            </a:r>
            <a:r>
              <a:rPr lang="it-IT" sz="48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S’bab Dia Hidup, Ada Hari Esok</a:t>
            </a:r>
            <a:r>
              <a:rPr kumimoji="0" lang="fi-FI" sz="48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5909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25000">
              <a:schemeClr val="accent3">
                <a:lumMod val="95000"/>
                <a:lumOff val="5000"/>
              </a:schemeClr>
            </a:gs>
            <a:gs pos="84000">
              <a:schemeClr val="accent3">
                <a:lumMod val="6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820DE847-B5E0-2936-BC0C-E23FCCBAB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54E7DBA-46F5-164B-08E2-A9108A314E00}"/>
              </a:ext>
            </a:extLst>
          </p:cNvPr>
          <p:cNvSpPr txBox="1"/>
          <p:nvPr/>
        </p:nvSpPr>
        <p:spPr>
          <a:xfrm>
            <a:off x="643181" y="1146570"/>
            <a:ext cx="10872059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Anak Allah, 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Yesus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 nama-Nya,</a:t>
            </a:r>
          </a:p>
          <a:p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menyembuhkan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, 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menyucikan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. </a:t>
            </a:r>
          </a:p>
          <a:p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Bahkan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 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mati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, 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tebus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 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dosaku</a:t>
            </a:r>
            <a:r>
              <a:rPr lang="en-ID" sz="54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,</a:t>
            </a:r>
            <a:endParaRPr lang="en-ID" sz="5400" b="0" i="0" u="none" strike="noStrike" baseline="0" dirty="0">
              <a:solidFill>
                <a:srgbClr val="000000"/>
              </a:solidFill>
              <a:latin typeface="Arial Rounded MT Bold" panose="020F0704030504030204" pitchFamily="34" charset="0"/>
            </a:endParaRPr>
          </a:p>
          <a:p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Kubur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 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kosong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 </a:t>
            </a:r>
          </a:p>
          <a:p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membuktikan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 Dia 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hidup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2984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25000">
              <a:schemeClr val="accent3">
                <a:lumMod val="95000"/>
                <a:lumOff val="5000"/>
              </a:schemeClr>
            </a:gs>
            <a:gs pos="84000">
              <a:schemeClr val="accent3">
                <a:lumMod val="6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9C010C4-639B-0821-3920-165B56A7045E}"/>
              </a:ext>
            </a:extLst>
          </p:cNvPr>
          <p:cNvSpPr txBox="1"/>
          <p:nvPr/>
        </p:nvSpPr>
        <p:spPr>
          <a:xfrm>
            <a:off x="643181" y="914100"/>
            <a:ext cx="10872059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S'bab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 Dia 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hidup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, 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ada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 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hari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 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esok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.</a:t>
            </a:r>
          </a:p>
          <a:p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S'bab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 Dia 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hidup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, '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ku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 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tak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 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gentar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.</a:t>
            </a:r>
          </a:p>
          <a:p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Kar'na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 '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ku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 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tahu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, </a:t>
            </a:r>
          </a:p>
          <a:p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Dia 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pegang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 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hari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 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esok</a:t>
            </a:r>
            <a:endParaRPr lang="en-ID" sz="5400" b="0" i="0" u="none" strike="noStrike" baseline="0" dirty="0">
              <a:solidFill>
                <a:srgbClr val="000000"/>
              </a:solidFill>
              <a:latin typeface="Arial Rounded MT Bold" panose="020F0704030504030204" pitchFamily="34" charset="0"/>
            </a:endParaRPr>
          </a:p>
          <a:p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Hidup 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jadi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 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berarti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, </a:t>
            </a:r>
          </a:p>
          <a:p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s'bab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 Dia 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hidup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380955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25000">
              <a:schemeClr val="accent3">
                <a:lumMod val="95000"/>
                <a:lumOff val="5000"/>
              </a:schemeClr>
            </a:gs>
            <a:gs pos="84000">
              <a:schemeClr val="accent3">
                <a:lumMod val="6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237966C-59A6-E130-B385-95A8463AD49C}"/>
              </a:ext>
            </a:extLst>
          </p:cNvPr>
          <p:cNvSpPr txBox="1"/>
          <p:nvPr/>
        </p:nvSpPr>
        <p:spPr>
          <a:xfrm>
            <a:off x="643181" y="1053582"/>
            <a:ext cx="10872059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Yesus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 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Kristus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, Juru 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S'lamatku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, 'Kau 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Rajaku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, 'Kau 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Tuhanku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.</a:t>
            </a:r>
          </a:p>
          <a:p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'Kau 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t'lah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 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bangkit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, </a:t>
            </a:r>
          </a:p>
          <a:p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hidup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 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s'lamanya</a:t>
            </a:r>
            <a:r>
              <a:rPr lang="en-ID" sz="54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,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 </a:t>
            </a:r>
          </a:p>
          <a:p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dan 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mem'rintah</a:t>
            </a:r>
            <a:r>
              <a:rPr lang="en-ID" sz="54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 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atas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 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bumi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 </a:t>
            </a:r>
          </a:p>
          <a:p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s'bagai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 Raja.</a:t>
            </a:r>
          </a:p>
        </p:txBody>
      </p:sp>
    </p:spTree>
    <p:extLst>
      <p:ext uri="{BB962C8B-B14F-4D97-AF65-F5344CB8AC3E}">
        <p14:creationId xmlns:p14="http://schemas.microsoft.com/office/powerpoint/2010/main" val="41882758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25000">
              <a:schemeClr val="accent3">
                <a:lumMod val="95000"/>
                <a:lumOff val="5000"/>
              </a:schemeClr>
            </a:gs>
            <a:gs pos="84000">
              <a:schemeClr val="accent3">
                <a:lumMod val="6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D792086C-0D3B-AFB8-A924-B3A44781B2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4EDB9BB-95C4-D9D7-8CDB-DE027ABC8E56}"/>
              </a:ext>
            </a:extLst>
          </p:cNvPr>
          <p:cNvSpPr txBox="1"/>
          <p:nvPr/>
        </p:nvSpPr>
        <p:spPr>
          <a:xfrm>
            <a:off x="643181" y="914100"/>
            <a:ext cx="10872059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S'bab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Dia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hidup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,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ada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hari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esok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S'bab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Dia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hidup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, '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ku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tak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gentar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Kar'na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'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ku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tahu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Dia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pegang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hari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esok</a:t>
            </a:r>
            <a:endParaRPr kumimoji="0" lang="en-ID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Hidup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jadi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berarti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s'bab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Dia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hidup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706433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TextShape 1"/>
          <p:cNvSpPr txBox="1"/>
          <p:nvPr/>
        </p:nvSpPr>
        <p:spPr>
          <a:xfrm>
            <a:off x="526943" y="4949064"/>
            <a:ext cx="11406752" cy="1151764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algn="ctr"/>
            <a:r>
              <a:rPr lang="it-IT" sz="7200" spc="-1" dirty="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1 Petrus 1: 18-19</a:t>
            </a:r>
            <a:endParaRPr lang="en-US" sz="7200" spc="-1" dirty="0"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sp>
        <p:nvSpPr>
          <p:cNvPr id="377" name="TextShape 2"/>
          <p:cNvSpPr txBox="1"/>
          <p:nvPr/>
        </p:nvSpPr>
        <p:spPr>
          <a:xfrm>
            <a:off x="3611101" y="3943581"/>
            <a:ext cx="4966621" cy="5572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spcBef>
                <a:spcPts val="641"/>
              </a:spcBef>
              <a:tabLst>
                <a:tab pos="0" algn="l"/>
              </a:tabLst>
            </a:pPr>
            <a:r>
              <a:rPr lang="id-ID" sz="4000" spc="-1" dirty="0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Sabda </a:t>
            </a:r>
            <a:r>
              <a:rPr lang="en-US" sz="4000" spc="-1" dirty="0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Kasih</a:t>
            </a:r>
            <a:endParaRPr lang="en-US" sz="4000" spc="-1" dirty="0">
              <a:solidFill>
                <a:prstClr val="black"/>
              </a:solidFill>
              <a:effectLst>
                <a:glow rad="139700">
                  <a:schemeClr val="bg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53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CustomShape 1"/>
          <p:cNvSpPr/>
          <p:nvPr/>
        </p:nvSpPr>
        <p:spPr>
          <a:xfrm>
            <a:off x="1" y="3382507"/>
            <a:ext cx="12188824" cy="33567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d-ID" sz="5400" b="0" i="0" u="none" strike="noStrike" kern="1200" cap="none" spc="-1" normalizeH="0" baseline="0" noProof="0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Ibadah </a:t>
            </a:r>
            <a:r>
              <a:rPr kumimoji="0" lang="en-US" sz="5400" b="0" i="0" u="none" strike="noStrike" kern="1200" cap="none" spc="-1" normalizeH="0" baseline="0" noProof="0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Minggu</a:t>
            </a:r>
            <a:r>
              <a:rPr kumimoji="0" lang="en-US" sz="5400" b="0" i="0" u="none" strike="noStrike" kern="1200" cap="none" spc="-1" normalizeH="0" baseline="0" noProof="0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sz="5400" b="0" i="0" u="none" strike="noStrike" kern="1200" cap="none" spc="-1" normalizeH="0" baseline="0" noProof="0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Paskah</a:t>
            </a:r>
            <a:endParaRPr kumimoji="0" lang="en-US" sz="5400" b="0" i="0" u="none" strike="noStrike" kern="1200" cap="none" spc="-1" normalizeH="0" baseline="0" noProof="0" dirty="0"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5400" b="0" i="1" u="none" strike="noStrike" cap="none" spc="-1" normalizeH="0" noProof="0" dirty="0">
                <a:solidFill>
                  <a:srgbClr val="F8F855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“</a:t>
            </a:r>
            <a:r>
              <a:rPr kumimoji="0" lang="sv-SE" sz="5400" b="0" i="1" u="none" strike="noStrike" cap="none" spc="-1" normalizeH="0" noProof="0" dirty="0">
                <a:solidFill>
                  <a:srgbClr val="F8F855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Kebangkitan Kristus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sv-SE" sz="5400" b="0" i="1" u="none" strike="noStrike" cap="none" spc="-1" normalizeH="0" noProof="0" dirty="0">
                <a:solidFill>
                  <a:srgbClr val="F8F855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Membarui Ciptaan</a:t>
            </a:r>
            <a:r>
              <a:rPr kumimoji="0" lang="en-US" sz="5400" b="0" i="1" u="none" strike="noStrike" cap="none" spc="-1" normalizeH="0" noProof="0" dirty="0">
                <a:solidFill>
                  <a:srgbClr val="F8F855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5400" b="0" i="0" u="none" strike="noStrike" kern="1200" cap="none" spc="-1" normalizeH="0" baseline="0" noProof="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05 </a:t>
            </a:r>
            <a:r>
              <a:rPr kumimoji="0" lang="en-US" sz="5400" b="0" i="0" u="none" strike="noStrike" kern="1200" cap="none" spc="-1" normalizeH="0" baseline="0" noProof="0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April 2026</a:t>
            </a:r>
          </a:p>
        </p:txBody>
      </p:sp>
    </p:spTree>
    <p:extLst>
      <p:ext uri="{BB962C8B-B14F-4D97-AF65-F5344CB8AC3E}">
        <p14:creationId xmlns:p14="http://schemas.microsoft.com/office/powerpoint/2010/main" val="356772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/>
      </p:transition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TextShape 2"/>
          <p:cNvSpPr txBox="1"/>
          <p:nvPr/>
        </p:nvSpPr>
        <p:spPr>
          <a:xfrm>
            <a:off x="2688296" y="4203915"/>
            <a:ext cx="6812232" cy="771639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40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Nyanyian</a:t>
            </a:r>
            <a:r>
              <a:rPr kumimoji="0" lang="id-ID" sz="4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kumimoji="0" lang="en-US" sz="40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Penyesalan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3" name="TextShape 1"/>
          <p:cNvSpPr txBox="1"/>
          <p:nvPr/>
        </p:nvSpPr>
        <p:spPr>
          <a:xfrm>
            <a:off x="0" y="5470902"/>
            <a:ext cx="12188825" cy="1021038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>
              <a:defRPr/>
            </a:pPr>
            <a:r>
              <a:rPr lang="es-ES" sz="54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“</a:t>
            </a:r>
            <a:r>
              <a:rPr lang="es-ES" sz="5400" spc="-1" dirty="0" err="1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Seperti</a:t>
            </a:r>
            <a:r>
              <a:rPr lang="es-ES" sz="54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 Yang </a:t>
            </a:r>
            <a:r>
              <a:rPr lang="es-ES" sz="5400" spc="-1" dirty="0" err="1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Kau</a:t>
            </a:r>
            <a:r>
              <a:rPr lang="es-ES" sz="54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 </a:t>
            </a:r>
            <a:r>
              <a:rPr lang="es-ES" sz="5400" spc="-1" dirty="0" err="1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Ingini</a:t>
            </a:r>
            <a:r>
              <a:rPr lang="es-ES" sz="54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”</a:t>
            </a:r>
            <a:endParaRPr kumimoji="0" lang="de-DE" sz="54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25000">
              <a:schemeClr val="accent3">
                <a:lumMod val="95000"/>
                <a:lumOff val="5000"/>
              </a:schemeClr>
            </a:gs>
            <a:gs pos="84000">
              <a:schemeClr val="accent3">
                <a:lumMod val="6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7782DBB9-FC4D-091C-D734-0000670B97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B9B5218-9B76-F107-CF29-62DF5050399E}"/>
              </a:ext>
            </a:extLst>
          </p:cNvPr>
          <p:cNvSpPr txBox="1"/>
          <p:nvPr/>
        </p:nvSpPr>
        <p:spPr>
          <a:xfrm>
            <a:off x="643182" y="1255060"/>
            <a:ext cx="1048460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Bukan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dengan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barang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fana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'Kau </a:t>
            </a: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membayar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dosaku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Dengan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darah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yang mahal,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tiada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noda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dan </a:t>
            </a: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cela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4968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25000">
              <a:schemeClr val="accent3">
                <a:lumMod val="95000"/>
                <a:lumOff val="5000"/>
              </a:schemeClr>
            </a:gs>
            <a:gs pos="84000">
              <a:schemeClr val="accent3">
                <a:lumMod val="6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8210F007-7B61-DE02-1E30-DB976DC058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930F16D-2E92-4556-41C6-5C6CE92A9C5B}"/>
              </a:ext>
            </a:extLst>
          </p:cNvPr>
          <p:cNvSpPr txBox="1"/>
          <p:nvPr/>
        </p:nvSpPr>
        <p:spPr>
          <a:xfrm>
            <a:off x="643182" y="1255060"/>
            <a:ext cx="1048460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Bukan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dengan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emas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perak</a:t>
            </a:r>
            <a:endParaRPr kumimoji="0" lang="en-ID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'Kau </a:t>
            </a: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menebus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diriku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Oleh </a:t>
            </a: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segenap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kasih</a:t>
            </a:r>
            <a:endParaRPr kumimoji="0" lang="en-ID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dan </a:t>
            </a: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pengorbanan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-Mu.</a:t>
            </a:r>
          </a:p>
        </p:txBody>
      </p:sp>
    </p:spTree>
    <p:extLst>
      <p:ext uri="{BB962C8B-B14F-4D97-AF65-F5344CB8AC3E}">
        <p14:creationId xmlns:p14="http://schemas.microsoft.com/office/powerpoint/2010/main" val="40601636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25000">
              <a:schemeClr val="accent3">
                <a:lumMod val="95000"/>
                <a:lumOff val="5000"/>
              </a:schemeClr>
            </a:gs>
            <a:gs pos="84000">
              <a:schemeClr val="accent3">
                <a:lumMod val="6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EB2AABC5-08B5-2254-86B7-DBE9A96550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5DCC166-0076-A971-0925-3452DE1224AD}"/>
              </a:ext>
            </a:extLst>
          </p:cNvPr>
          <p:cNvSpPr txBox="1"/>
          <p:nvPr/>
        </p:nvSpPr>
        <p:spPr>
          <a:xfrm>
            <a:off x="511444" y="1255060"/>
            <a:ext cx="1117427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'Ku </a:t>
            </a: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telah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mati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, dan </a:t>
            </a: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tinggalkan</a:t>
            </a:r>
            <a:endParaRPr kumimoji="0" lang="en-ID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cara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hidupku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yang lama.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Semuanya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sia-sia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dan </a:t>
            </a: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tak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berarti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lagi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781713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25000">
              <a:schemeClr val="accent3">
                <a:lumMod val="95000"/>
                <a:lumOff val="5000"/>
              </a:schemeClr>
            </a:gs>
            <a:gs pos="84000">
              <a:schemeClr val="accent3">
                <a:lumMod val="6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521AADE0-23DC-0DFB-D10F-373FC2B066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B7EFCEC-B78F-5D4D-C11F-FFB394A4537B}"/>
              </a:ext>
            </a:extLst>
          </p:cNvPr>
          <p:cNvSpPr txBox="1"/>
          <p:nvPr/>
        </p:nvSpPr>
        <p:spPr>
          <a:xfrm>
            <a:off x="643182" y="1255060"/>
            <a:ext cx="1048460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Hidup </a:t>
            </a: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ini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kuletakkan</a:t>
            </a:r>
            <a:endParaRPr kumimoji="0" lang="en-ID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pada </a:t>
            </a: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mezbah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-Mu, </a:t>
            </a: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ya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Tuhan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Jadilah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padaku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seperti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yang 'Kau </a:t>
            </a: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ingini</a:t>
            </a:r>
            <a:endParaRPr kumimoji="0" lang="en-ID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19577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spect="1"/>
          </p:cNvSpPr>
          <p:nvPr>
            <p:ph type="ctrTitle"/>
          </p:nvPr>
        </p:nvSpPr>
        <p:spPr>
          <a:xfrm>
            <a:off x="5235677" y="4785083"/>
            <a:ext cx="6771304" cy="923330"/>
          </a:xfr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540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Doa</a:t>
            </a:r>
            <a:r>
              <a:rPr lang="en-US" sz="540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Pertobatan</a:t>
            </a:r>
            <a:endParaRPr lang="nn-NO" sz="5400" dirty="0">
              <a:ln w="0"/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05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TextShape 1"/>
          <p:cNvSpPr txBox="1"/>
          <p:nvPr/>
        </p:nvSpPr>
        <p:spPr>
          <a:xfrm>
            <a:off x="327792" y="4966755"/>
            <a:ext cx="11533238" cy="909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nl-NL" sz="7200" spc="-1" dirty="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 Yesaya 44: 22</a:t>
            </a:r>
            <a:endParaRPr lang="en-US" sz="7200" spc="-1" dirty="0"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385" name="TextShape 2"/>
          <p:cNvSpPr txBox="1"/>
          <p:nvPr/>
        </p:nvSpPr>
        <p:spPr>
          <a:xfrm>
            <a:off x="738723" y="3709093"/>
            <a:ext cx="10711376" cy="640862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spcBef>
                <a:spcPts val="641"/>
              </a:spcBef>
              <a:tabLst>
                <a:tab pos="0" algn="l"/>
              </a:tabLst>
            </a:pPr>
            <a:r>
              <a:rPr lang="en-US" sz="3600" strike="noStrike" spc="-1" dirty="0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Berita </a:t>
            </a:r>
            <a:r>
              <a:rPr lang="en-US" sz="3600" strike="noStrike" spc="-1" dirty="0" err="1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Anugerah</a:t>
            </a:r>
            <a:endParaRPr lang="en-US" sz="3600" strike="noStrike" spc="-1" dirty="0">
              <a:solidFill>
                <a:srgbClr val="000000"/>
              </a:solidFill>
              <a:effectLst>
                <a:glow rad="139700">
                  <a:schemeClr val="bg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TextShape 1"/>
          <p:cNvSpPr txBox="1"/>
          <p:nvPr/>
        </p:nvSpPr>
        <p:spPr>
          <a:xfrm>
            <a:off x="327792" y="4775028"/>
            <a:ext cx="11533238" cy="909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/>
            <a:r>
              <a:rPr lang="nl-NL" sz="66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Kolose 3: 9 - 10</a:t>
            </a:r>
            <a:endParaRPr kumimoji="0" lang="en-US" sz="66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385" name="TextShape 2"/>
          <p:cNvSpPr txBox="1"/>
          <p:nvPr/>
        </p:nvSpPr>
        <p:spPr>
          <a:xfrm>
            <a:off x="738723" y="3718426"/>
            <a:ext cx="10711376" cy="65259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36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Petunjuk Hidup Baru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en-US" sz="3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TextShape 1"/>
          <p:cNvSpPr txBox="1"/>
          <p:nvPr/>
        </p:nvSpPr>
        <p:spPr>
          <a:xfrm>
            <a:off x="261425" y="4510008"/>
            <a:ext cx="11665974" cy="1989526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i-FI" sz="5400" spc="-1" dirty="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Kidung Jemaat </a:t>
            </a:r>
            <a:r>
              <a:rPr lang="fi-FI" sz="5400" spc="-1" dirty="0" smtClean="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402: </a:t>
            </a:r>
            <a:r>
              <a:rPr lang="fi-FI" sz="5400" spc="-1" dirty="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1 dan 3, “Kuperlukan Juru S’lamat”</a:t>
            </a:r>
            <a:endParaRPr lang="en-US" sz="5400" spc="-1" dirty="0"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389" name="TextShape 2"/>
          <p:cNvSpPr txBox="1"/>
          <p:nvPr/>
        </p:nvSpPr>
        <p:spPr>
          <a:xfrm>
            <a:off x="581516" y="3670515"/>
            <a:ext cx="6171574" cy="719891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41"/>
              </a:spcBef>
            </a:pPr>
            <a:r>
              <a:rPr lang="id-ID" sz="3400" strike="noStrike" spc="-1" dirty="0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Nyanyian Kesanggupan</a:t>
            </a:r>
            <a:endParaRPr lang="en-US" sz="3400" strike="noStrike" spc="-1" dirty="0">
              <a:effectLst>
                <a:glow rad="139700">
                  <a:schemeClr val="bg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390" name="CustomShape 3"/>
          <p:cNvSpPr/>
          <p:nvPr/>
        </p:nvSpPr>
        <p:spPr>
          <a:xfrm>
            <a:off x="581516" y="314942"/>
            <a:ext cx="3780000" cy="540000"/>
          </a:xfrm>
          <a:prstGeom prst="roundRect">
            <a:avLst>
              <a:gd name="adj" fmla="val 16667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d-ID" sz="2800" b="1" strike="noStrike" spc="-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rial Narrow"/>
              </a:rPr>
              <a:t>Jemaat Dimohon Berdiri</a:t>
            </a:r>
            <a:endParaRPr lang="en-US" sz="2800" b="0" strike="noStrike" spc="-1">
              <a:effectLst>
                <a:glow rad="101600">
                  <a:schemeClr val="tx1">
                    <a:alpha val="40000"/>
                  </a:schemeClr>
                </a:glow>
              </a:effectLst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101" y="915988"/>
            <a:ext cx="8048625" cy="5033962"/>
          </a:xfrm>
          <a:prstGeom prst="rect">
            <a:avLst/>
          </a:prstGeom>
          <a:noFill/>
          <a:ln>
            <a:noFill/>
          </a:ln>
          <a:effectLst>
            <a:prstShdw prst="shdw17">
              <a:schemeClr val="tx1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101" y="4872038"/>
            <a:ext cx="7888287" cy="1581150"/>
          </a:xfrm>
          <a:prstGeom prst="rect">
            <a:avLst/>
          </a:prstGeom>
          <a:noFill/>
          <a:ln>
            <a:noFill/>
          </a:ln>
          <a:effectLst>
            <a:prstShdw prst="shdw17">
              <a:schemeClr val="tx1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101" y="2286001"/>
            <a:ext cx="7672387" cy="1503363"/>
          </a:xfrm>
          <a:prstGeom prst="rect">
            <a:avLst/>
          </a:prstGeom>
          <a:noFill/>
          <a:ln>
            <a:noFill/>
          </a:ln>
          <a:effectLst>
            <a:prstShdw prst="shdw17">
              <a:schemeClr val="tx1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026" y="663576"/>
            <a:ext cx="5413375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9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3888" y="1"/>
            <a:ext cx="115252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2566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TextShape 1"/>
          <p:cNvSpPr txBox="1"/>
          <p:nvPr/>
        </p:nvSpPr>
        <p:spPr>
          <a:xfrm>
            <a:off x="58992" y="4800069"/>
            <a:ext cx="12060000" cy="1679664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>
              <a:defRPr/>
            </a:pPr>
            <a:r>
              <a:rPr kumimoji="0" lang="de-DE" sz="48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Kidung Jemaat </a:t>
            </a:r>
            <a:r>
              <a:rPr lang="de-DE" sz="48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188: 1, 2 </a:t>
            </a:r>
          </a:p>
          <a:p>
            <a:pPr lvl="0" algn="ctr">
              <a:defRPr/>
            </a:pPr>
            <a:r>
              <a:rPr kumimoji="0" lang="de-DE" sz="48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“</a:t>
            </a:r>
            <a:r>
              <a:rPr lang="de-DE" sz="48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Kristus Bangkit, Soraklah</a:t>
            </a:r>
            <a:r>
              <a:rPr kumimoji="0" lang="de-DE" sz="48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”</a:t>
            </a:r>
          </a:p>
        </p:txBody>
      </p:sp>
      <p:sp>
        <p:nvSpPr>
          <p:cNvPr id="343" name="TextShape 2"/>
          <p:cNvSpPr txBox="1"/>
          <p:nvPr/>
        </p:nvSpPr>
        <p:spPr>
          <a:xfrm>
            <a:off x="3051681" y="3283531"/>
            <a:ext cx="6074621" cy="804401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d-ID" sz="4000" b="0" i="0" u="none" strike="noStrike" kern="1200" cap="none" spc="-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Nyanyian </a:t>
            </a:r>
            <a:r>
              <a:rPr kumimoji="0" lang="en-US" sz="4000" b="0" i="0" u="none" strike="noStrike" kern="1200" cap="none" spc="-1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Pembuka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344" name="CustomShape 3"/>
          <p:cNvSpPr/>
          <p:nvPr/>
        </p:nvSpPr>
        <p:spPr>
          <a:xfrm>
            <a:off x="7553920" y="326113"/>
            <a:ext cx="4348021" cy="588285"/>
          </a:xfrm>
          <a:prstGeom prst="roundRect">
            <a:avLst>
              <a:gd name="adj" fmla="val 16667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4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</a:rPr>
              <a:t>Jemaat Dimohon Berdiri</a:t>
            </a:r>
            <a:endParaRPr kumimoji="0" lang="en-US" sz="24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101" y="915988"/>
            <a:ext cx="8048625" cy="5033962"/>
          </a:xfrm>
          <a:prstGeom prst="rect">
            <a:avLst/>
          </a:prstGeom>
          <a:noFill/>
          <a:ln>
            <a:noFill/>
          </a:ln>
          <a:effectLst>
            <a:prstShdw prst="shdw17">
              <a:schemeClr val="tx1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101" y="4872038"/>
            <a:ext cx="7888287" cy="1581150"/>
          </a:xfrm>
          <a:prstGeom prst="rect">
            <a:avLst/>
          </a:prstGeom>
          <a:noFill/>
          <a:ln>
            <a:noFill/>
          </a:ln>
          <a:effectLst>
            <a:prstShdw prst="shdw17">
              <a:schemeClr val="tx1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026" y="663576"/>
            <a:ext cx="5413375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3888" y="1"/>
            <a:ext cx="115252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100" y="2286001"/>
            <a:ext cx="7796212" cy="1585913"/>
          </a:xfrm>
          <a:prstGeom prst="rect">
            <a:avLst/>
          </a:prstGeom>
          <a:noFill/>
          <a:ln>
            <a:noFill/>
          </a:ln>
          <a:effectLst>
            <a:prstShdw prst="shdw17">
              <a:schemeClr val="tx1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7961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TextShape 1"/>
          <p:cNvSpPr txBox="1"/>
          <p:nvPr/>
        </p:nvSpPr>
        <p:spPr>
          <a:xfrm>
            <a:off x="1898496" y="4037612"/>
            <a:ext cx="8391832" cy="1375046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66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Doa Epiklese</a:t>
            </a:r>
            <a:endParaRPr kumimoji="0" lang="en-US" sz="660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uLnTx/>
              <a:uFillTx/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ustomShape 3">
            <a:extLst>
              <a:ext uri="{FF2B5EF4-FFF2-40B4-BE49-F238E27FC236}">
                <a16:creationId xmlns="" xmlns:a16="http://schemas.microsoft.com/office/drawing/2014/main" id="{BF970D91-5993-317A-7312-50F24F5357C4}"/>
              </a:ext>
            </a:extLst>
          </p:cNvPr>
          <p:cNvSpPr/>
          <p:nvPr/>
        </p:nvSpPr>
        <p:spPr>
          <a:xfrm>
            <a:off x="8036169" y="311540"/>
            <a:ext cx="3255232" cy="540000"/>
          </a:xfrm>
          <a:prstGeom prst="roundRect">
            <a:avLst>
              <a:gd name="adj" fmla="val 16667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80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</a:rPr>
              <a:t>Jemaat Duduk</a:t>
            </a:r>
            <a:endParaRPr kumimoji="0" lang="en-US" sz="28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80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20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20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2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TextShape 1"/>
          <p:cNvSpPr txBox="1"/>
          <p:nvPr/>
        </p:nvSpPr>
        <p:spPr>
          <a:xfrm>
            <a:off x="637175" y="3883874"/>
            <a:ext cx="11154189" cy="1096511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defTabSz="913852">
              <a:defRPr/>
            </a:pPr>
            <a:r>
              <a:rPr lang="fi-FI" sz="7198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ea typeface="DejaVu Sans"/>
                <a:cs typeface="Poppins" panose="00000500000000000000" pitchFamily="2" charset="0"/>
              </a:rPr>
              <a:t>“Yesus Bangkit”</a:t>
            </a:r>
            <a:endParaRPr lang="en-US" sz="7198" spc="-1" dirty="0"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latin typeface="Arial Black" panose="020B0A04020102020204" pitchFamily="34" charset="0"/>
              <a:ea typeface="DejaVu Sans"/>
              <a:cs typeface="Poppins" panose="00000500000000000000" pitchFamily="2" charset="0"/>
            </a:endParaRPr>
          </a:p>
        </p:txBody>
      </p:sp>
      <p:sp>
        <p:nvSpPr>
          <p:cNvPr id="395" name="TextShape 2"/>
          <p:cNvSpPr txBox="1"/>
          <p:nvPr/>
        </p:nvSpPr>
        <p:spPr>
          <a:xfrm>
            <a:off x="681408" y="3014311"/>
            <a:ext cx="7453516" cy="814376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defTabSz="913852">
              <a:spcBef>
                <a:spcPts val="641"/>
              </a:spcBef>
              <a:tabLst>
                <a:tab pos="0" algn="l"/>
              </a:tabLst>
              <a:defRPr/>
            </a:pPr>
            <a:r>
              <a:rPr lang="en-US" sz="3999" spc="-1" dirty="0"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  <a:ea typeface="DejaVu Sans"/>
                <a:cs typeface="Aharoni" panose="02010803020104030203" pitchFamily="2" charset="-79"/>
              </a:rPr>
              <a:t>Lagu </a:t>
            </a:r>
            <a:r>
              <a:rPr lang="en-US" sz="3999" spc="-1" dirty="0" err="1"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  <a:ea typeface="DejaVu Sans"/>
                <a:cs typeface="Aharoni" panose="02010803020104030203" pitchFamily="2" charset="-79"/>
              </a:rPr>
              <a:t>Tema</a:t>
            </a:r>
            <a:r>
              <a:rPr lang="en-US" sz="3999" spc="-1" dirty="0"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  <a:ea typeface="DejaVu Sans"/>
                <a:cs typeface="Aharoni" panose="02010803020104030203" pitchFamily="2" charset="-79"/>
              </a:rPr>
              <a:t> </a:t>
            </a:r>
            <a:r>
              <a:rPr lang="en-US" sz="3999" spc="-1" dirty="0" err="1" smtClean="0"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  <a:ea typeface="DejaVu Sans"/>
                <a:cs typeface="Aharoni" panose="02010803020104030203" pitchFamily="2" charset="-79"/>
              </a:rPr>
              <a:t>Paskah</a:t>
            </a:r>
            <a:endParaRPr lang="en-US" sz="3999" spc="-1" dirty="0"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latin typeface="Arial Black" panose="020B0A04020102020204" pitchFamily="34" charset="0"/>
              <a:ea typeface="DejaVu Sans"/>
              <a:cs typeface="Aharoni" panose="02010803020104030203" pitchFamily="2" charset="-79"/>
            </a:endParaRPr>
          </a:p>
        </p:txBody>
      </p:sp>
      <p:sp>
        <p:nvSpPr>
          <p:cNvPr id="2" name="TextShape 2">
            <a:extLst>
              <a:ext uri="{FF2B5EF4-FFF2-40B4-BE49-F238E27FC236}">
                <a16:creationId xmlns="" xmlns:a16="http://schemas.microsoft.com/office/drawing/2014/main" id="{6851B0A0-DE7E-7744-0AD6-CAC8B67997C3}"/>
              </a:ext>
            </a:extLst>
          </p:cNvPr>
          <p:cNvSpPr txBox="1"/>
          <p:nvPr/>
        </p:nvSpPr>
        <p:spPr>
          <a:xfrm>
            <a:off x="833769" y="5285140"/>
            <a:ext cx="7453516" cy="814376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defTabSz="913852">
              <a:spcBef>
                <a:spcPts val="641"/>
              </a:spcBef>
              <a:tabLst>
                <a:tab pos="0" algn="l"/>
              </a:tabLst>
              <a:defRPr/>
            </a:pPr>
            <a:r>
              <a:rPr lang="en-US" sz="2399" i="1" spc="-1" dirty="0" err="1">
                <a:solidFill>
                  <a:srgbClr val="00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  <a:ea typeface="DejaVu Sans"/>
                <a:cs typeface="Aharoni" panose="02010803020104030203" pitchFamily="2" charset="-79"/>
              </a:rPr>
              <a:t>Lirik</a:t>
            </a:r>
            <a:r>
              <a:rPr lang="en-US" sz="2399" i="1" spc="-1" dirty="0">
                <a:solidFill>
                  <a:srgbClr val="00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  <a:ea typeface="DejaVu Sans"/>
                <a:cs typeface="Aharoni" panose="02010803020104030203" pitchFamily="2" charset="-79"/>
              </a:rPr>
              <a:t>:  Ibu Shally Nancy</a:t>
            </a:r>
          </a:p>
          <a:p>
            <a:pPr defTabSz="913852">
              <a:spcBef>
                <a:spcPts val="641"/>
              </a:spcBef>
              <a:tabLst>
                <a:tab pos="0" algn="l"/>
              </a:tabLst>
              <a:defRPr/>
            </a:pPr>
            <a:r>
              <a:rPr lang="en-US" sz="2399" i="1" spc="-1" dirty="0">
                <a:solidFill>
                  <a:srgbClr val="00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  <a:ea typeface="DejaVu Sans"/>
                <a:cs typeface="Aharoni" panose="02010803020104030203" pitchFamily="2" charset="-79"/>
              </a:rPr>
              <a:t>Lagu: Bp. </a:t>
            </a:r>
            <a:r>
              <a:rPr lang="en-US" sz="2399" i="1" spc="-1" dirty="0" smtClean="0">
                <a:solidFill>
                  <a:srgbClr val="00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  <a:ea typeface="DejaVu Sans"/>
                <a:cs typeface="Aharoni" panose="02010803020104030203" pitchFamily="2" charset="-79"/>
              </a:rPr>
              <a:t>Vik. Andreas </a:t>
            </a:r>
            <a:r>
              <a:rPr lang="en-US" sz="2399" i="1" spc="-1" dirty="0" err="1" smtClean="0">
                <a:solidFill>
                  <a:srgbClr val="00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  <a:ea typeface="DejaVu Sans"/>
                <a:cs typeface="Aharoni" panose="02010803020104030203" pitchFamily="2" charset="-79"/>
              </a:rPr>
              <a:t>Kristianto</a:t>
            </a:r>
            <a:endParaRPr lang="en-US" sz="2399" i="1" spc="-1" dirty="0">
              <a:solidFill>
                <a:prstClr val="black"/>
              </a:solidFill>
              <a:effectLst>
                <a:glow rad="63500">
                  <a:prstClr val="white">
                    <a:alpha val="40000"/>
                  </a:prstClr>
                </a:glow>
              </a:effectLst>
              <a:latin typeface="Arial Black" panose="020B0A04020102020204" pitchFamily="34" charset="0"/>
              <a:ea typeface="DejaVu Sans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2078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0CC"/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FB6C5BED-E247-DD57-F9CD-F09D7DCB4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E1D1235-38AB-1F1F-1607-CB040FB3D315}"/>
              </a:ext>
            </a:extLst>
          </p:cNvPr>
          <p:cNvPicPr preferRelativeResize="0">
            <a:picLocks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818" y="65370"/>
            <a:ext cx="10653225" cy="669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04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0CC"/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FF99B4ED-0F7D-A68B-959F-F7E04BBB43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F75E07B-4385-3D22-A9BB-B84C36E00153}"/>
              </a:ext>
            </a:extLst>
          </p:cNvPr>
          <p:cNvPicPr preferRelativeResize="0">
            <a:picLocks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6931" y="170178"/>
            <a:ext cx="11772000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32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0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173A592-7F17-3DD3-B937-D8D9A8A37FF6}"/>
              </a:ext>
            </a:extLst>
          </p:cNvPr>
          <p:cNvPicPr preferRelativeResize="0">
            <a:picLocks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4735"/>
          <a:stretch>
            <a:fillRect/>
          </a:stretch>
        </p:blipFill>
        <p:spPr>
          <a:xfrm>
            <a:off x="712920" y="893"/>
            <a:ext cx="10927384" cy="683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01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0CC"/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E70F1CB5-8950-2480-53CC-BD13E59208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409881C-262C-E859-305A-3CFAB7F895F4}"/>
              </a:ext>
            </a:extLst>
          </p:cNvPr>
          <p:cNvPicPr preferRelativeResize="0">
            <a:picLocks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6931" y="170178"/>
            <a:ext cx="11772000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98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TextShape 1"/>
          <p:cNvSpPr txBox="1"/>
          <p:nvPr/>
        </p:nvSpPr>
        <p:spPr>
          <a:xfrm>
            <a:off x="0" y="4424514"/>
            <a:ext cx="12188825" cy="1179871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i-FI" sz="7200" spc="-1" dirty="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Matius 28 : 1 - 10</a:t>
            </a:r>
            <a:endParaRPr lang="en-US" sz="7200" spc="-1" dirty="0"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395" name="TextShape 2"/>
          <p:cNvSpPr txBox="1"/>
          <p:nvPr/>
        </p:nvSpPr>
        <p:spPr>
          <a:xfrm>
            <a:off x="3006671" y="3311385"/>
            <a:ext cx="5451443" cy="814131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641"/>
              </a:spcBef>
              <a:tabLst>
                <a:tab pos="0" algn="l"/>
              </a:tabLst>
            </a:pPr>
            <a:r>
              <a:rPr lang="en-US" sz="4800" strike="noStrike" spc="-1" dirty="0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Bac</a:t>
            </a:r>
            <a:r>
              <a:rPr lang="id-ID" sz="4800" strike="noStrike" spc="-1" dirty="0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aan Firman</a:t>
            </a:r>
            <a:endParaRPr lang="en-US" sz="4800" strike="noStrike" spc="-1" dirty="0">
              <a:effectLst>
                <a:glow rad="139700">
                  <a:schemeClr val="bg1">
                    <a:alpha val="40000"/>
                  </a:schemeClr>
                </a:glow>
              </a:effectLst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396" name="CustomShape 3"/>
          <p:cNvSpPr/>
          <p:nvPr/>
        </p:nvSpPr>
        <p:spPr>
          <a:xfrm>
            <a:off x="8260597" y="380682"/>
            <a:ext cx="3493385" cy="731520"/>
          </a:xfrm>
          <a:prstGeom prst="roundRect">
            <a:avLst>
              <a:gd name="adj" fmla="val 16667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d-ID" sz="3200" strike="noStrike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Jemaat Duduk</a:t>
            </a:r>
            <a:endParaRPr lang="en-US" sz="3200" strike="noStrike" spc="-1" dirty="0">
              <a:effectLst>
                <a:glow rad="1016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2">
              <a:lumMod val="9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CustomShape 1"/>
          <p:cNvSpPr/>
          <p:nvPr/>
        </p:nvSpPr>
        <p:spPr>
          <a:xfrm>
            <a:off x="844560" y="2415747"/>
            <a:ext cx="10498680" cy="31686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Pendeta</a:t>
            </a:r>
            <a:r>
              <a:rPr kumimoji="0" lang="en-US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: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	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lvl="0">
              <a:defRPr/>
            </a:pP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Yang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berbahagia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ialah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mereka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yang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mendengarkan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firman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Allah 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dan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yang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memeliharanya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. </a:t>
            </a:r>
            <a:endParaRPr kumimoji="0" lang="en-US" sz="4000" b="1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SimSu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Haleluya</a:t>
            </a:r>
            <a:r>
              <a:rPr kumimoji="0" lang="en-US" sz="4000" b="1" i="0" u="none" strike="noStrike" kern="120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.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509" y="4310785"/>
            <a:ext cx="2518316" cy="25472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2">
              <a:lumMod val="9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650789" y="1801461"/>
            <a:ext cx="11079891" cy="25530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defRPr/>
            </a:pPr>
            <a:r>
              <a:rPr lang="en-US" sz="4000" b="1" u="sng" spc="-1" dirty="0" err="1">
                <a:solidFill>
                  <a:srgbClr val="FF0000"/>
                </a:solidFill>
                <a:ea typeface="SimSun"/>
              </a:rPr>
              <a:t>Jemaat</a:t>
            </a:r>
            <a:r>
              <a:rPr lang="en-US" sz="4000" b="1" u="sng" spc="-1" dirty="0">
                <a:solidFill>
                  <a:srgbClr val="FF0000"/>
                </a:solidFill>
                <a:ea typeface="SimSun"/>
              </a:rPr>
              <a:t>:</a:t>
            </a:r>
          </a:p>
          <a:p>
            <a:pPr>
              <a:defRPr/>
            </a:pPr>
            <a:r>
              <a:rPr lang="en-US" sz="4000" b="1" spc="-1" dirty="0">
                <a:solidFill>
                  <a:srgbClr val="1F497D">
                    <a:lumMod val="50000"/>
                  </a:srgbClr>
                </a:solidFill>
                <a:ea typeface="SimSun"/>
              </a:rPr>
              <a:t> 	</a:t>
            </a:r>
            <a:endParaRPr lang="en-US" sz="4000" spc="-1" dirty="0">
              <a:solidFill>
                <a:srgbClr val="1F497D">
                  <a:lumMod val="50000"/>
                </a:srgbClr>
              </a:solidFill>
            </a:endParaRPr>
          </a:p>
          <a:p>
            <a:pPr>
              <a:defRPr/>
            </a:pPr>
            <a:r>
              <a:rPr lang="es-ES" sz="4000" b="1" spc="-1" dirty="0">
                <a:solidFill>
                  <a:srgbClr val="000000"/>
                </a:solidFill>
                <a:ea typeface="SimSun"/>
              </a:rPr>
              <a:t>1   1  |  3  3 . 3   3  |  5  5  0  5  5  |  6 . 5 4 | 3 . . </a:t>
            </a:r>
            <a:endParaRPr lang="en-US" sz="4000" spc="-1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en-US" sz="4000" b="1" spc="-1" dirty="0" smtClean="0">
                <a:solidFill>
                  <a:srgbClr val="000000"/>
                </a:solidFill>
                <a:ea typeface="SimSun"/>
              </a:rPr>
              <a:t>Hale</a:t>
            </a:r>
            <a:r>
              <a:rPr lang="id-ID" sz="4000" b="1" spc="-1" dirty="0" smtClean="0">
                <a:solidFill>
                  <a:srgbClr val="000000"/>
                </a:solidFill>
                <a:ea typeface="SimSun"/>
              </a:rPr>
              <a:t> </a:t>
            </a:r>
            <a:r>
              <a:rPr lang="id-ID" sz="4000" b="1" spc="-1" dirty="0">
                <a:solidFill>
                  <a:srgbClr val="000000"/>
                </a:solidFill>
                <a:ea typeface="SimSun"/>
              </a:rPr>
              <a:t>- </a:t>
            </a:r>
            <a:r>
              <a:rPr lang="en-US" sz="4000" b="1" spc="-1" dirty="0">
                <a:solidFill>
                  <a:srgbClr val="000000"/>
                </a:solidFill>
                <a:ea typeface="SimSun"/>
              </a:rPr>
              <a:t> </a:t>
            </a:r>
            <a:r>
              <a:rPr lang="en-US" sz="4000" b="1" spc="-1" dirty="0" err="1" smtClean="0">
                <a:solidFill>
                  <a:srgbClr val="000000"/>
                </a:solidFill>
                <a:ea typeface="SimSun"/>
              </a:rPr>
              <a:t>luya</a:t>
            </a:r>
            <a:r>
              <a:rPr lang="id-ID" sz="4000" b="1" spc="-1" dirty="0" smtClean="0">
                <a:solidFill>
                  <a:srgbClr val="000000"/>
                </a:solidFill>
                <a:ea typeface="SimSun"/>
              </a:rPr>
              <a:t>  </a:t>
            </a:r>
            <a:r>
              <a:rPr lang="en-US" sz="4000" b="1" spc="-1" dirty="0" smtClean="0">
                <a:solidFill>
                  <a:srgbClr val="000000"/>
                </a:solidFill>
                <a:ea typeface="SimSun"/>
              </a:rPr>
              <a:t>Hale </a:t>
            </a:r>
            <a:r>
              <a:rPr lang="id-ID" sz="4000" b="1" spc="-1" dirty="0" smtClean="0">
                <a:solidFill>
                  <a:srgbClr val="000000"/>
                </a:solidFill>
                <a:ea typeface="SimSun"/>
              </a:rPr>
              <a:t>- </a:t>
            </a:r>
            <a:r>
              <a:rPr lang="en-US" sz="4000" b="1" spc="-1" dirty="0" smtClean="0">
                <a:solidFill>
                  <a:srgbClr val="000000"/>
                </a:solidFill>
                <a:ea typeface="SimSun"/>
              </a:rPr>
              <a:t> </a:t>
            </a:r>
            <a:r>
              <a:rPr lang="en-US" sz="4000" b="1" spc="-1" dirty="0" err="1" smtClean="0">
                <a:solidFill>
                  <a:srgbClr val="000000"/>
                </a:solidFill>
                <a:ea typeface="SimSun"/>
              </a:rPr>
              <a:t>luya</a:t>
            </a:r>
            <a:r>
              <a:rPr lang="id-ID" sz="4000" b="1" spc="-1" dirty="0" smtClean="0">
                <a:solidFill>
                  <a:srgbClr val="000000"/>
                </a:solidFill>
                <a:ea typeface="SimSun"/>
              </a:rPr>
              <a:t>   </a:t>
            </a:r>
            <a:r>
              <a:rPr lang="en-US" sz="4000" b="1" spc="-1" dirty="0" smtClean="0">
                <a:solidFill>
                  <a:srgbClr val="000000"/>
                </a:solidFill>
                <a:ea typeface="SimSun"/>
              </a:rPr>
              <a:t>  Hale</a:t>
            </a:r>
            <a:r>
              <a:rPr lang="id-ID" sz="4000" b="1" spc="-1" dirty="0" smtClean="0">
                <a:solidFill>
                  <a:srgbClr val="000000"/>
                </a:solidFill>
                <a:ea typeface="SimSun"/>
              </a:rPr>
              <a:t> </a:t>
            </a:r>
            <a:r>
              <a:rPr lang="id-ID" sz="4000" b="1" spc="-1" dirty="0">
                <a:solidFill>
                  <a:srgbClr val="000000"/>
                </a:solidFill>
                <a:ea typeface="SimSun"/>
              </a:rPr>
              <a:t>-   </a:t>
            </a:r>
            <a:r>
              <a:rPr lang="en-US" sz="4000" b="1" spc="-1" dirty="0" smtClean="0">
                <a:solidFill>
                  <a:srgbClr val="000000"/>
                </a:solidFill>
                <a:ea typeface="SimSun"/>
              </a:rPr>
              <a:t> </a:t>
            </a:r>
            <a:r>
              <a:rPr lang="en-US" sz="4000" b="1" spc="-1" dirty="0" err="1" smtClean="0">
                <a:solidFill>
                  <a:srgbClr val="000000"/>
                </a:solidFill>
                <a:ea typeface="SimSun"/>
              </a:rPr>
              <a:t>lu</a:t>
            </a:r>
            <a:r>
              <a:rPr lang="id-ID" sz="4000" b="1" spc="-1" dirty="0" smtClean="0">
                <a:solidFill>
                  <a:srgbClr val="000000"/>
                </a:solidFill>
                <a:ea typeface="SimSun"/>
              </a:rPr>
              <a:t>  - </a:t>
            </a:r>
            <a:r>
              <a:rPr lang="en-US" sz="4000" b="1" spc="-1" dirty="0" smtClean="0">
                <a:solidFill>
                  <a:srgbClr val="000000"/>
                </a:solidFill>
                <a:ea typeface="SimSun"/>
              </a:rPr>
              <a:t>   y</a:t>
            </a:r>
            <a:r>
              <a:rPr lang="id-ID" sz="4000" b="1" spc="-1" dirty="0" smtClean="0">
                <a:solidFill>
                  <a:srgbClr val="000000"/>
                </a:solidFill>
                <a:ea typeface="SimSun"/>
              </a:rPr>
              <a:t>a</a:t>
            </a:r>
            <a:endParaRPr lang="en-US" sz="4000" spc="-1" dirty="0">
              <a:solidFill>
                <a:prstClr val="black"/>
              </a:solidFill>
            </a:endParaRPr>
          </a:p>
        </p:txBody>
      </p:sp>
      <p:cxnSp>
        <p:nvCxnSpPr>
          <p:cNvPr id="6" name="AutoShape 2"/>
          <p:cNvCxnSpPr>
            <a:cxnSpLocks noChangeShapeType="1"/>
          </p:cNvCxnSpPr>
          <p:nvPr/>
        </p:nvCxnSpPr>
        <p:spPr bwMode="auto">
          <a:xfrm>
            <a:off x="770495" y="3078006"/>
            <a:ext cx="885310" cy="0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AutoShape 2"/>
          <p:cNvCxnSpPr>
            <a:cxnSpLocks noChangeShapeType="1"/>
          </p:cNvCxnSpPr>
          <p:nvPr/>
        </p:nvCxnSpPr>
        <p:spPr bwMode="auto">
          <a:xfrm>
            <a:off x="3731736" y="3080366"/>
            <a:ext cx="885310" cy="0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AutoShape 2"/>
          <p:cNvCxnSpPr>
            <a:cxnSpLocks noChangeShapeType="1"/>
          </p:cNvCxnSpPr>
          <p:nvPr/>
        </p:nvCxnSpPr>
        <p:spPr bwMode="auto">
          <a:xfrm>
            <a:off x="7072179" y="3078006"/>
            <a:ext cx="885310" cy="0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509" y="4310785"/>
            <a:ext cx="2518316" cy="25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38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0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9CCFB1A-5182-4EAB-B581-5E1C360675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10"/>
          <a:stretch>
            <a:fillRect/>
          </a:stretch>
        </p:blipFill>
        <p:spPr>
          <a:xfrm>
            <a:off x="0" y="0"/>
            <a:ext cx="12188825" cy="685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43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TextShape 1"/>
          <p:cNvSpPr txBox="1"/>
          <p:nvPr/>
        </p:nvSpPr>
        <p:spPr>
          <a:xfrm>
            <a:off x="294967" y="4868464"/>
            <a:ext cx="11547987" cy="1710811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algn="ctr"/>
            <a:r>
              <a:rPr lang="pt-BR" sz="6000" spc="-1" dirty="0">
                <a:solidFill>
                  <a:srgbClr val="F8F855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“</a:t>
            </a:r>
            <a:r>
              <a:rPr lang="sv-SE" sz="6000" spc="-1" dirty="0">
                <a:solidFill>
                  <a:srgbClr val="F8F855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Kebangkitan Kristus Membarui Ciptaan</a:t>
            </a:r>
            <a:r>
              <a:rPr lang="pt-BR" sz="6000" spc="-1" dirty="0">
                <a:solidFill>
                  <a:srgbClr val="F8F855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”</a:t>
            </a:r>
          </a:p>
        </p:txBody>
      </p:sp>
      <p:sp>
        <p:nvSpPr>
          <p:cNvPr id="402" name="TextShape 2"/>
          <p:cNvSpPr txBox="1"/>
          <p:nvPr/>
        </p:nvSpPr>
        <p:spPr>
          <a:xfrm>
            <a:off x="3359257" y="3814693"/>
            <a:ext cx="5470310" cy="706878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641"/>
              </a:spcBef>
              <a:tabLst>
                <a:tab pos="0" algn="l"/>
              </a:tabLst>
            </a:pPr>
            <a:r>
              <a:rPr lang="id-ID" sz="4000" strike="noStrike" spc="-1" dirty="0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Pewartaan Firman</a:t>
            </a:r>
            <a:endParaRPr lang="en-US" sz="4000" strike="noStrike" spc="-1" dirty="0">
              <a:effectLst>
                <a:glow rad="139700">
                  <a:schemeClr val="bg1">
                    <a:alpha val="40000"/>
                  </a:schemeClr>
                </a:glow>
              </a:effectLst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TextShape 1"/>
          <p:cNvSpPr txBox="1"/>
          <p:nvPr/>
        </p:nvSpPr>
        <p:spPr>
          <a:xfrm>
            <a:off x="2232357" y="1078499"/>
            <a:ext cx="7724109" cy="1122241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0" b="0" i="0" u="none" strike="noStrike" kern="1200" cap="none" spc="0" normalizeH="0" baseline="0" noProof="0">
                <a:ln w="6600">
                  <a:noFill/>
                  <a:prstDash val="solid"/>
                </a:ln>
                <a:solidFill>
                  <a:srgbClr val="FFFFFF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Saat Teduh</a:t>
            </a:r>
            <a:endParaRPr kumimoji="0" lang="en-US" sz="8000" b="0" i="0" u="none" strike="noStrike" kern="1200" cap="none" spc="0" normalizeH="0" baseline="0" noProof="0" dirty="0">
              <a:ln w="6600">
                <a:noFill/>
                <a:prstDash val="solid"/>
              </a:ln>
              <a:solidFill>
                <a:srgbClr val="FFFFFF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13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3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3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TextShape 1"/>
          <p:cNvSpPr txBox="1"/>
          <p:nvPr/>
        </p:nvSpPr>
        <p:spPr>
          <a:xfrm>
            <a:off x="637175" y="3883874"/>
            <a:ext cx="11154189" cy="1892672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algn="ctr" defTabSz="913852">
              <a:defRPr/>
            </a:pPr>
            <a:r>
              <a:rPr lang="fi-FI" sz="4800" spc="-1" dirty="0" smtClean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Persembahan Pujian Duet:</a:t>
            </a:r>
          </a:p>
          <a:p>
            <a:pPr algn="ctr" defTabSz="913852">
              <a:defRPr/>
            </a:pPr>
            <a:r>
              <a:rPr lang="fi-FI" sz="6000" spc="-1" dirty="0" smtClean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“</a:t>
            </a:r>
            <a:r>
              <a:rPr lang="fi-FI" sz="60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Bukti KasihMu”</a:t>
            </a:r>
            <a:endParaRPr lang="en-US" sz="6000" spc="-1" dirty="0"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60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TextShape 1"/>
          <p:cNvSpPr txBox="1"/>
          <p:nvPr/>
        </p:nvSpPr>
        <p:spPr>
          <a:xfrm>
            <a:off x="808898" y="3402999"/>
            <a:ext cx="9470727" cy="1008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/>
            <a:r>
              <a:rPr lang="es-ES" sz="6600" spc="-1" dirty="0" err="1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Mazmur</a:t>
            </a:r>
            <a:r>
              <a:rPr lang="es-ES" sz="66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 113: 2 - 3</a:t>
            </a:r>
            <a:endParaRPr kumimoji="0" lang="en-US" sz="66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406" name="TextShape 2"/>
          <p:cNvSpPr txBox="1"/>
          <p:nvPr/>
        </p:nvSpPr>
        <p:spPr>
          <a:xfrm>
            <a:off x="955031" y="2222173"/>
            <a:ext cx="4796837" cy="6145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3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Dasar</a:t>
            </a:r>
            <a:r>
              <a:rPr kumimoji="0" lang="id-ID" sz="3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 Persembahan</a:t>
            </a:r>
            <a:endParaRPr kumimoji="0" lang="en-US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00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82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TextShape 1"/>
          <p:cNvSpPr txBox="1"/>
          <p:nvPr/>
        </p:nvSpPr>
        <p:spPr>
          <a:xfrm>
            <a:off x="0" y="4792077"/>
            <a:ext cx="12188825" cy="1858302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>
              <a:defRPr/>
            </a:pPr>
            <a:r>
              <a:rPr lang="pl-PL" sz="4800" spc="-1" dirty="0">
                <a:solidFill>
                  <a:prstClr val="white"/>
                </a:solidFill>
                <a:effectLst>
                  <a:glow rad="2286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Kidung Jemaat 393</a:t>
            </a:r>
            <a:r>
              <a:rPr lang="en-US" sz="4800" spc="-1" dirty="0">
                <a:solidFill>
                  <a:prstClr val="white"/>
                </a:solidFill>
                <a:effectLst>
                  <a:glow rad="2286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:</a:t>
            </a:r>
            <a:r>
              <a:rPr lang="pl-PL" sz="4800" spc="-1" dirty="0">
                <a:solidFill>
                  <a:prstClr val="white"/>
                </a:solidFill>
                <a:effectLst>
                  <a:glow rad="2286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 1 </a:t>
            </a:r>
            <a:r>
              <a:rPr lang="en-US" sz="4800" spc="-1" dirty="0">
                <a:solidFill>
                  <a:prstClr val="white"/>
                </a:solidFill>
                <a:effectLst>
                  <a:glow rad="2286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–</a:t>
            </a:r>
            <a:r>
              <a:rPr lang="pl-PL" sz="4800" spc="-1" dirty="0">
                <a:solidFill>
                  <a:prstClr val="white"/>
                </a:solidFill>
                <a:effectLst>
                  <a:glow rad="2286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 3</a:t>
            </a:r>
            <a:endParaRPr lang="en-US" sz="4800" spc="-1" dirty="0">
              <a:solidFill>
                <a:prstClr val="white"/>
              </a:solidFill>
              <a:effectLst>
                <a:glow rad="228600">
                  <a:prstClr val="black">
                    <a:alpha val="40000"/>
                  </a:prstClr>
                </a:glow>
              </a:effectLst>
              <a:latin typeface="Arial Black" panose="020B0A04020102020204" pitchFamily="34" charset="0"/>
              <a:cs typeface="Poppins" panose="00000500000000000000" pitchFamily="2" charset="0"/>
            </a:endParaRPr>
          </a:p>
          <a:p>
            <a:pPr lvl="0" algn="ctr">
              <a:defRPr/>
            </a:pPr>
            <a:r>
              <a:rPr lang="pl-PL" sz="4800" spc="-1" dirty="0">
                <a:solidFill>
                  <a:prstClr val="white"/>
                </a:solidFill>
                <a:effectLst>
                  <a:glow rad="2286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“Tuhan, Betapa Banyaknya”</a:t>
            </a:r>
            <a:endParaRPr kumimoji="0" lang="it-IT" sz="48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2286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406" name="TextShape 2"/>
          <p:cNvSpPr txBox="1"/>
          <p:nvPr/>
        </p:nvSpPr>
        <p:spPr>
          <a:xfrm>
            <a:off x="3237974" y="3779822"/>
            <a:ext cx="5712875" cy="6145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d-ID" sz="3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Peng</a:t>
            </a:r>
            <a:r>
              <a:rPr kumimoji="0" lang="en-US" sz="32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iring</a:t>
            </a:r>
            <a:r>
              <a:rPr kumimoji="0" lang="id-ID" sz="3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 Persembahan</a:t>
            </a:r>
            <a:endParaRPr kumimoji="0" lang="en-US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67000"/>
              </a:schemeClr>
            </a:gs>
            <a:gs pos="48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70501495-8A36-341E-BBFE-65F1EFDC95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A486444-4806-6FD4-136C-F065AA0026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9"/>
          <a:stretch>
            <a:fillRect/>
          </a:stretch>
        </p:blipFill>
        <p:spPr>
          <a:xfrm>
            <a:off x="0" y="0"/>
            <a:ext cx="12188825" cy="685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64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67000"/>
              </a:schemeClr>
            </a:gs>
            <a:gs pos="48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5DC27DB6-8288-340B-7BFC-4DC4A26CDA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569B324-3681-7EF0-C665-F4E81C11D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/>
          <a:stretch>
            <a:fillRect/>
          </a:stretch>
        </p:blipFill>
        <p:spPr>
          <a:xfrm>
            <a:off x="0" y="0"/>
            <a:ext cx="12188825" cy="685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80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67000"/>
              </a:schemeClr>
            </a:gs>
            <a:gs pos="48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FA4AFFF5-F354-A168-8207-AEDA476386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8263C50-6CCC-1F94-63AD-D07865C97B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/>
          <a:stretch>
            <a:fillRect/>
          </a:stretch>
        </p:blipFill>
        <p:spPr>
          <a:xfrm>
            <a:off x="0" y="0"/>
            <a:ext cx="12188825" cy="685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61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TextShape 1"/>
          <p:cNvSpPr txBox="1"/>
          <p:nvPr/>
        </p:nvSpPr>
        <p:spPr>
          <a:xfrm>
            <a:off x="1161076" y="4717439"/>
            <a:ext cx="9590498" cy="786213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it-IT" sz="6000" strike="noStrike" spc="-1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Doa Syukur &amp; Syafaat</a:t>
            </a:r>
            <a:endParaRPr lang="en-US" sz="6000" strike="noStrike" spc="-1"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7D30009-DF0E-5C99-E305-2C06D30514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409" name="TextShape 1"/>
          <p:cNvSpPr txBox="1"/>
          <p:nvPr/>
        </p:nvSpPr>
        <p:spPr>
          <a:xfrm>
            <a:off x="2934925" y="4660492"/>
            <a:ext cx="6548285" cy="14895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560">
            <a:noFill/>
          </a:ln>
          <a:effectLst>
            <a:softEdge rad="317500"/>
          </a:effectLst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800" b="0" i="0" u="none" strike="noStrike" kern="1200" cap="none" spc="-1" normalizeH="0" baseline="0" noProof="0">
                <a:ln w="3175">
                  <a:solidFill>
                    <a:prstClr val="white">
                      <a:lumMod val="65000"/>
                    </a:prstClr>
                  </a:solidFill>
                </a:ln>
                <a:solidFill>
                  <a:srgbClr val="A14D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nard MT Condensed" panose="02050806060905020404" pitchFamily="18" charset="0"/>
                <a:cs typeface="Calibri" panose="020F0502020204030204" pitchFamily="34" charset="0"/>
              </a:rPr>
              <a:t>Pengakuan Iman Rasuli</a:t>
            </a:r>
            <a:endParaRPr kumimoji="0" lang="en-US" sz="4800" b="0" i="0" u="none" strike="noStrike" kern="1200" cap="none" spc="-1" normalizeH="0" baseline="0" noProof="0">
              <a:ln w="3175">
                <a:solidFill>
                  <a:prstClr val="white">
                    <a:lumMod val="65000"/>
                  </a:prstClr>
                </a:solidFill>
              </a:ln>
              <a:solidFill>
                <a:srgbClr val="A14D0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rnard MT Condensed" panose="02050806060905020404" pitchFamily="18" charset="0"/>
              <a:cs typeface="Calibri" panose="020F0502020204030204" pitchFamily="34" charset="0"/>
            </a:endParaRPr>
          </a:p>
        </p:txBody>
      </p:sp>
      <p:sp>
        <p:nvSpPr>
          <p:cNvPr id="410" name="CustomShape 2"/>
          <p:cNvSpPr/>
          <p:nvPr/>
        </p:nvSpPr>
        <p:spPr>
          <a:xfrm>
            <a:off x="6734908" y="300192"/>
            <a:ext cx="5122322" cy="540000"/>
          </a:xfrm>
          <a:prstGeom prst="roundRect">
            <a:avLst>
              <a:gd name="adj" fmla="val 16667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800" b="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</a:rPr>
              <a:t>Jemaat Dimohon Berdiri</a:t>
            </a:r>
            <a:endParaRPr kumimoji="0" lang="en-US" sz="28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0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5E30A14-7BEA-8CB0-53BA-5A4B618954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6"/>
          <a:stretch>
            <a:fillRect/>
          </a:stretch>
        </p:blipFill>
        <p:spPr>
          <a:xfrm>
            <a:off x="0" y="0"/>
            <a:ext cx="12188825" cy="685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58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0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CustomShape 1"/>
          <p:cNvSpPr/>
          <p:nvPr/>
        </p:nvSpPr>
        <p:spPr>
          <a:xfrm>
            <a:off x="1389184" y="920520"/>
            <a:ext cx="9582037" cy="563085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Aku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percaya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kepada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Allah Bapa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Mahakuasa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,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Khalik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langit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dan 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bumi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dobe Gothic Std B"/>
              <a:ea typeface="SimSu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Dan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kepada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Yesus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Kristus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AnakNya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Yang Tunggal,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Tuhan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Kita.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dobe Gothic Std B"/>
              <a:ea typeface="SimSu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dikandung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dari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pada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Roh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Kudus,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lahir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dari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anak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dara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Maria.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0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CustomShape 1"/>
          <p:cNvSpPr/>
          <p:nvPr/>
        </p:nvSpPr>
        <p:spPr>
          <a:xfrm>
            <a:off x="1196728" y="305795"/>
            <a:ext cx="9795368" cy="62464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menderita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di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bawah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pemerintahan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Pontius Pilatus,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disalibkan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,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mati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,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dikuburkan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turun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ke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dalam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kerajaan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maut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.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Pada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hari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ketiga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bangkit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pula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dari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antara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orang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mati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.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Naik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ke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surga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, duduk di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sebelah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kanan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Allah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Bapa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Mahakuasa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.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rial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0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CustomShape 1"/>
          <p:cNvSpPr/>
          <p:nvPr/>
        </p:nvSpPr>
        <p:spPr>
          <a:xfrm>
            <a:off x="1182839" y="1418133"/>
            <a:ext cx="9823146" cy="439975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Dan akan datang </a:t>
            </a:r>
            <a:r>
              <a:rPr kumimoji="0" lang="id-ID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dari sana </a:t>
            </a:r>
            <a:endParaRPr kumimoji="0" lang="en-US" sz="4000" b="1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dobe Gothic Std B"/>
              <a:ea typeface="SimSu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untuk menghakimi orang yang hidup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dan yang mati.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dobe Gothic Std B"/>
              <a:ea typeface="SimSu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Aku percaya kepada Roh Kudus,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Gereja yang Kudus dan Am</a:t>
            </a:r>
            <a:r>
              <a:rPr kumimoji="0" lang="id-ID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endParaRPr kumimoji="0" lang="en-US" sz="4000" b="1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dobe Gothic Std B"/>
              <a:ea typeface="SimSu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persekutuan Orang Kudus.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0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CustomShape 1"/>
          <p:cNvSpPr/>
          <p:nvPr/>
        </p:nvSpPr>
        <p:spPr>
          <a:xfrm>
            <a:off x="1349547" y="1681688"/>
            <a:ext cx="9902880" cy="3137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Pengampunan Dosa.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dobe Gothic Std B"/>
              <a:ea typeface="SimSu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Kebangkitan Daging.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dobe Gothic Std B"/>
              <a:ea typeface="SimSu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dan Hidup Yang Kekal.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TextShape 1"/>
          <p:cNvSpPr txBox="1"/>
          <p:nvPr/>
        </p:nvSpPr>
        <p:spPr>
          <a:xfrm>
            <a:off x="3034376" y="495464"/>
            <a:ext cx="5176180" cy="1080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8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Berkat</a:t>
            </a:r>
            <a:endParaRPr kumimoji="0" lang="en-US" sz="88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12C81CFE-54F9-AE59-8F7B-90557694E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TextShape 1">
            <a:extLst>
              <a:ext uri="{FF2B5EF4-FFF2-40B4-BE49-F238E27FC236}">
                <a16:creationId xmlns="" xmlns:a16="http://schemas.microsoft.com/office/drawing/2014/main" id="{4DE59759-87AA-861A-8957-8A129AA7612C}"/>
              </a:ext>
            </a:extLst>
          </p:cNvPr>
          <p:cNvSpPr txBox="1"/>
          <p:nvPr/>
        </p:nvSpPr>
        <p:spPr>
          <a:xfrm>
            <a:off x="1793360" y="4669253"/>
            <a:ext cx="8602104" cy="1080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0" b="0" i="1" u="none" strike="noStrike" kern="1200" cap="none" spc="-1" normalizeH="0" baseline="0" noProof="0">
                <a:ln>
                  <a:noFill/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Terima Kasih</a:t>
            </a:r>
            <a:endParaRPr kumimoji="0" lang="en-US" sz="8000" b="0" i="1" u="none" strike="noStrike" kern="1200" cap="none" spc="-1" normalizeH="0" baseline="0" noProof="0" dirty="0">
              <a:ln>
                <a:noFill/>
              </a:ln>
              <a:solidFill>
                <a:srgbClr val="FFC000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32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TextShape 1"/>
          <p:cNvSpPr txBox="1"/>
          <p:nvPr/>
        </p:nvSpPr>
        <p:spPr>
          <a:xfrm>
            <a:off x="1" y="4881965"/>
            <a:ext cx="12188824" cy="1661311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>
              <a:defRPr/>
            </a:pPr>
            <a:r>
              <a:rPr lang="fi-FI" sz="54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Kidung Jemaat </a:t>
            </a:r>
            <a:r>
              <a:rPr lang="fi-FI" sz="5400" spc="-1" dirty="0" smtClean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341: </a:t>
            </a:r>
            <a:r>
              <a:rPr lang="fi-FI" sz="54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1 dan 2, “KuasaMu dan NamaMulah”</a:t>
            </a:r>
            <a:endParaRPr kumimoji="0" lang="en-US" sz="54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417" name="TextShape 2"/>
          <p:cNvSpPr txBox="1"/>
          <p:nvPr/>
        </p:nvSpPr>
        <p:spPr>
          <a:xfrm>
            <a:off x="1027444" y="3657328"/>
            <a:ext cx="6737207" cy="681944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d-ID" sz="4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Nyanyian </a:t>
            </a:r>
            <a:r>
              <a:rPr kumimoji="0" lang="en-US" sz="4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Akhir Ibadah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8088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76" y="812800"/>
            <a:ext cx="8321675" cy="5232400"/>
          </a:xfrm>
          <a:prstGeom prst="rect">
            <a:avLst/>
          </a:prstGeom>
          <a:noFill/>
          <a:ln>
            <a:noFill/>
          </a:ln>
          <a:effectLst>
            <a:prstShdw prst="shdw17">
              <a:schemeClr val="tx1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2" y="1989139"/>
            <a:ext cx="8343900" cy="4492625"/>
          </a:xfrm>
          <a:prstGeom prst="rect">
            <a:avLst/>
          </a:prstGeom>
          <a:noFill/>
          <a:ln>
            <a:noFill/>
          </a:ln>
          <a:effectLst>
            <a:prstShdw prst="shdw17">
              <a:schemeClr val="tx1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826" y="549276"/>
            <a:ext cx="5322887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328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76" y="812800"/>
            <a:ext cx="8321675" cy="5232400"/>
          </a:xfrm>
          <a:prstGeom prst="rect">
            <a:avLst/>
          </a:prstGeom>
          <a:noFill/>
          <a:ln>
            <a:noFill/>
          </a:ln>
          <a:effectLst>
            <a:prstShdw prst="shdw17">
              <a:schemeClr val="tx1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826" y="549276"/>
            <a:ext cx="5322887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2" y="1989139"/>
            <a:ext cx="8388350" cy="4497387"/>
          </a:xfrm>
          <a:prstGeom prst="rect">
            <a:avLst/>
          </a:prstGeom>
          <a:noFill/>
          <a:ln>
            <a:noFill/>
          </a:ln>
          <a:effectLst>
            <a:prstShdw prst="shdw17">
              <a:schemeClr val="tx1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538" y="1"/>
            <a:ext cx="1158875" cy="142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6926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t="-29000" r="-7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25" y="4568996"/>
            <a:ext cx="12168000" cy="1800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spcBef>
                <a:spcPts val="600"/>
              </a:spcBef>
              <a:buNone/>
            </a:pPr>
            <a:r>
              <a:rPr lang="id-ID" sz="5400" kern="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S</a:t>
            </a:r>
            <a:r>
              <a:rPr lang="en-US" sz="5400" kern="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elamat</a:t>
            </a:r>
            <a:r>
              <a:rPr lang="en-US" sz="5400" kern="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en-US" sz="5400" kern="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M</a:t>
            </a:r>
            <a:r>
              <a:rPr lang="en-US" sz="5400" kern="0" dirty="0" err="1" smtClean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erayakan</a:t>
            </a:r>
            <a:r>
              <a:rPr lang="en-US" sz="5400" kern="0" dirty="0" smtClean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en-US" sz="5400" kern="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Paskah</a:t>
            </a:r>
            <a:r>
              <a:rPr lang="en-US" sz="5400" kern="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,</a:t>
            </a:r>
            <a:endParaRPr lang="id-ID" sz="5400" kern="0" dirty="0">
              <a:ln w="0"/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  <a:p>
            <a:pPr marL="0" indent="0" algn="ctr">
              <a:spcBef>
                <a:spcPts val="600"/>
              </a:spcBef>
              <a:buNone/>
            </a:pPr>
            <a:r>
              <a:rPr lang="en-US" sz="5400" kern="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Tuhan</a:t>
            </a:r>
            <a:r>
              <a:rPr lang="id-ID" sz="5400" kern="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Yésus</a:t>
            </a:r>
            <a:r>
              <a:rPr lang="en-US" sz="5400" kern="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en-US" sz="5400" kern="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Memberkati</a:t>
            </a:r>
            <a:endParaRPr lang="id-ID" sz="5400" kern="0" dirty="0">
              <a:ln w="0"/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22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TextShape 1"/>
          <p:cNvSpPr txBox="1"/>
          <p:nvPr/>
        </p:nvSpPr>
        <p:spPr>
          <a:xfrm>
            <a:off x="1398392" y="4955594"/>
            <a:ext cx="9392040" cy="1236600"/>
          </a:xfrm>
          <a:prstGeom prst="rect">
            <a:avLst/>
          </a:prstGeom>
          <a:noFill/>
          <a:ln w="25560">
            <a:solidFill>
              <a:schemeClr val="bg1">
                <a:lumMod val="85000"/>
              </a:schemeClr>
            </a:solidFill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000" strike="noStrike" spc="-1" dirty="0" err="1"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Votum</a:t>
            </a:r>
            <a:r>
              <a:rPr lang="en-US" sz="4000" strike="noStrike" spc="-1" dirty="0"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id-ID" sz="4000" strike="noStrike" spc="-1" dirty="0"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dan Salam Sejahtera</a:t>
            </a:r>
            <a:endParaRPr lang="en-US" sz="4000" strike="noStrike" spc="-1" dirty="0">
              <a:effectLst>
                <a:glow rad="101600">
                  <a:schemeClr val="bg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509" y="4310785"/>
            <a:ext cx="2518316" cy="25472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CustomShape 1"/>
          <p:cNvSpPr/>
          <p:nvPr/>
        </p:nvSpPr>
        <p:spPr>
          <a:xfrm>
            <a:off x="695492" y="2714662"/>
            <a:ext cx="10797840" cy="37841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d-ID" sz="4000" b="1" u="sng" strike="noStrike" spc="-1" dirty="0">
                <a:solidFill>
                  <a:srgbClr val="FF0000"/>
                </a:solidFill>
                <a:uFillTx/>
                <a:latin typeface="Arial Black" panose="020B0A04020102020204" pitchFamily="34" charset="0"/>
                <a:ea typeface="SimSun"/>
              </a:rPr>
              <a:t>Pendet</a:t>
            </a:r>
            <a:r>
              <a:rPr lang="en-US" sz="4000" b="1" u="sng" strike="noStrike" spc="-1" dirty="0">
                <a:solidFill>
                  <a:srgbClr val="FF0000"/>
                </a:solidFill>
                <a:uFillTx/>
                <a:latin typeface="Arial Black" panose="020B0A04020102020204" pitchFamily="34" charset="0"/>
                <a:ea typeface="SimSun"/>
              </a:rPr>
              <a:t>a :</a:t>
            </a:r>
            <a:r>
              <a:rPr lang="en-US" sz="4000" b="1" strike="noStrike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	</a:t>
            </a:r>
            <a:endParaRPr lang="en-US" sz="4000" b="0" strike="noStrike" spc="-1" dirty="0">
              <a:latin typeface="Arial Black" panose="020B0A040201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Jemaat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kekasih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Kristus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,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marilah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ibadah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Minggu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Hari Raya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Paskah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ini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kita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awali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dengan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bersama-sama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menyerukan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pengakuan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yang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demikian</a:t>
            </a:r>
            <a:r>
              <a:rPr lang="en-US" sz="4000" b="1" spc="-1" dirty="0" smtClean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:</a:t>
            </a:r>
            <a:endParaRPr lang="en-US" sz="4000" b="0" strike="noStrike" spc="-1" dirty="0"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509" y="4310785"/>
            <a:ext cx="2518316" cy="25472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CustomShape 1"/>
          <p:cNvSpPr/>
          <p:nvPr/>
        </p:nvSpPr>
        <p:spPr>
          <a:xfrm>
            <a:off x="364664" y="1986420"/>
            <a:ext cx="11459496" cy="25530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d-ID" sz="4000" b="1" u="sng" strike="noStrike" spc="-1" dirty="0">
                <a:solidFill>
                  <a:srgbClr val="FF0000"/>
                </a:solidFill>
                <a:uFillTx/>
                <a:latin typeface="Arial Black" panose="020B0A04020102020204" pitchFamily="34" charset="0"/>
                <a:ea typeface="SimSun"/>
              </a:rPr>
              <a:t>Semua</a:t>
            </a:r>
            <a:r>
              <a:rPr lang="en-US" sz="4000" b="1" u="sng" strike="noStrike" spc="-1" dirty="0">
                <a:solidFill>
                  <a:srgbClr val="FF0000"/>
                </a:solidFill>
                <a:uFillTx/>
                <a:latin typeface="Arial Black" panose="020B0A04020102020204" pitchFamily="34" charset="0"/>
                <a:ea typeface="SimSun"/>
              </a:rPr>
              <a:t> :</a:t>
            </a:r>
            <a:r>
              <a:rPr lang="en-US" sz="4000" b="1" strike="noStrike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	</a:t>
            </a:r>
            <a:endParaRPr lang="en-US" sz="4000" b="0" strike="noStrike" spc="-1" dirty="0">
              <a:latin typeface="Arial Black" panose="020B0A040201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Pertolonganku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itu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dari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Tuhan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yang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menjadikan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langit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dan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bumi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, yang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tetap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setia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memelihara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seluruh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ciptaanNya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.</a:t>
            </a:r>
            <a:endParaRPr lang="en-US" sz="4000" b="0" strike="noStrike" spc="-1" dirty="0"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509" y="4310785"/>
            <a:ext cx="2518316" cy="25472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CustomShape 1"/>
          <p:cNvSpPr/>
          <p:nvPr/>
        </p:nvSpPr>
        <p:spPr>
          <a:xfrm>
            <a:off x="784412" y="1739177"/>
            <a:ext cx="10620000" cy="31686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d-ID" sz="4000" b="1" u="sng" strike="noStrike" spc="-1" dirty="0">
                <a:solidFill>
                  <a:srgbClr val="FF0000"/>
                </a:solidFill>
                <a:uFillTx/>
                <a:latin typeface="Arial Black" panose="020B0A04020102020204" pitchFamily="34" charset="0"/>
                <a:ea typeface="SimSun"/>
              </a:rPr>
              <a:t>Pendeta</a:t>
            </a:r>
            <a:r>
              <a:rPr lang="en-US" sz="4000" b="1" u="sng" strike="noStrike" spc="-1" dirty="0">
                <a:solidFill>
                  <a:srgbClr val="FF0000"/>
                </a:solidFill>
                <a:uFillTx/>
                <a:latin typeface="Arial Black" panose="020B0A04020102020204" pitchFamily="34" charset="0"/>
                <a:ea typeface="SimSun"/>
              </a:rPr>
              <a:t> :</a:t>
            </a:r>
            <a:r>
              <a:rPr lang="en-US" sz="4000" b="1" strike="noStrike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	</a:t>
            </a:r>
            <a:endParaRPr lang="en-US" sz="4000" b="0" strike="noStrike" spc="-1" dirty="0">
              <a:latin typeface="Arial Black" panose="020B0A040201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Kasih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karunia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dan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damai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sejahtera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dari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Tuhan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Yesus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Kristus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kiranya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melimpah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atas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Bapak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,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Ibu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,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Saudara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dan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Anak-anak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sekalian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.</a:t>
            </a:r>
            <a:endParaRPr lang="en-US" sz="4000" b="0" strike="noStrike" spc="-1" dirty="0"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509" y="4310785"/>
            <a:ext cx="2518316" cy="25472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3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4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5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6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7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8421</TotalTime>
  <Words>633</Words>
  <Application>Microsoft Office PowerPoint</Application>
  <PresentationFormat>Custom</PresentationFormat>
  <Paragraphs>188</Paragraphs>
  <Slides>59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59</vt:i4>
      </vt:variant>
    </vt:vector>
  </HeadingPairs>
  <TitlesOfParts>
    <vt:vector size="86" baseType="lpstr">
      <vt:lpstr>SimSun</vt:lpstr>
      <vt:lpstr>Adobe Gothic Std B</vt:lpstr>
      <vt:lpstr>Aharoni</vt:lpstr>
      <vt:lpstr>Aptos</vt:lpstr>
      <vt:lpstr>Aptos Display</vt:lpstr>
      <vt:lpstr>Arial</vt:lpstr>
      <vt:lpstr>Arial Black</vt:lpstr>
      <vt:lpstr>Arial Narrow</vt:lpstr>
      <vt:lpstr>Arial Rounded MT Bold</vt:lpstr>
      <vt:lpstr>Bernard MT Condensed</vt:lpstr>
      <vt:lpstr>Bodoni Bd BT</vt:lpstr>
      <vt:lpstr>Calibri</vt:lpstr>
      <vt:lpstr>DejaVu Sans</vt:lpstr>
      <vt:lpstr>Poppins</vt:lpstr>
      <vt:lpstr>Symbol</vt:lpstr>
      <vt:lpstr>Times New Roman</vt:lpstr>
      <vt:lpstr>Wingdings</vt:lpstr>
      <vt:lpstr>Office Theme</vt:lpstr>
      <vt:lpstr>Office Theme</vt:lpstr>
      <vt:lpstr>23_Office Theme</vt:lpstr>
      <vt:lpstr>2_Office Theme</vt:lpstr>
      <vt:lpstr>3_Office Theme</vt:lpstr>
      <vt:lpstr>2_Default Design</vt:lpstr>
      <vt:lpstr>4_Office Theme</vt:lpstr>
      <vt:lpstr>1_Office Theme</vt:lpstr>
      <vt:lpstr>Default Design</vt:lpstr>
      <vt:lpstr>1_Default Design</vt:lpstr>
      <vt:lpstr>Gereja Kristen Jawa Ambarrukma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Doa Pertobatan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Gereja Kristen Jawa Ambarrukma</dc:title>
  <dc:subject/>
  <dc:creator>Pak Bowie</dc:creator>
  <dc:description/>
  <cp:lastModifiedBy>Sekum</cp:lastModifiedBy>
  <cp:revision>774</cp:revision>
  <dcterms:created xsi:type="dcterms:W3CDTF">2019-06-07T16:43:24Z</dcterms:created>
  <dcterms:modified xsi:type="dcterms:W3CDTF">2026-04-04T14:08:01Z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34</vt:i4>
  </property>
  <property fmtid="{D5CDD505-2E9C-101B-9397-08002B2CF9AE}" pid="8" name="PresentationFormat">
    <vt:lpwstr>Widescreen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49</vt:i4>
  </property>
</Properties>
</file>