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76" r:id="rId3"/>
    <p:sldMasterId id="2147483788" r:id="rId4"/>
    <p:sldMasterId id="2147484788" r:id="rId5"/>
    <p:sldMasterId id="2147484901" r:id="rId6"/>
    <p:sldMasterId id="2147484914" r:id="rId7"/>
    <p:sldMasterId id="2147484927" r:id="rId8"/>
    <p:sldMasterId id="2147484951" r:id="rId9"/>
    <p:sldMasterId id="2147484976" r:id="rId10"/>
  </p:sldMasterIdLst>
  <p:notesMasterIdLst>
    <p:notesMasterId r:id="rId59"/>
  </p:notesMasterIdLst>
  <p:sldIdLst>
    <p:sldId id="310" r:id="rId11"/>
    <p:sldId id="1469" r:id="rId12"/>
    <p:sldId id="1750" r:id="rId13"/>
    <p:sldId id="1751" r:id="rId14"/>
    <p:sldId id="1812" r:id="rId15"/>
    <p:sldId id="1291" r:id="rId16"/>
    <p:sldId id="1292" r:id="rId17"/>
    <p:sldId id="1293" r:id="rId18"/>
    <p:sldId id="1294" r:id="rId19"/>
    <p:sldId id="1295" r:id="rId20"/>
    <p:sldId id="1745" r:id="rId21"/>
    <p:sldId id="267" r:id="rId22"/>
    <p:sldId id="1445" r:id="rId23"/>
    <p:sldId id="1448" r:id="rId24"/>
    <p:sldId id="1667" r:id="rId25"/>
    <p:sldId id="1752" r:id="rId26"/>
    <p:sldId id="1569" r:id="rId27"/>
    <p:sldId id="274" r:id="rId28"/>
    <p:sldId id="1806" r:id="rId29"/>
    <p:sldId id="1804" r:id="rId30"/>
    <p:sldId id="1747" r:id="rId31"/>
    <p:sldId id="1708" r:id="rId32"/>
    <p:sldId id="1454" r:id="rId33"/>
    <p:sldId id="1807" r:id="rId34"/>
    <p:sldId id="1808" r:id="rId35"/>
    <p:sldId id="1108" r:id="rId36"/>
    <p:sldId id="285" r:id="rId37"/>
    <p:sldId id="1620" r:id="rId38"/>
    <p:sldId id="1746" r:id="rId39"/>
    <p:sldId id="1470" r:id="rId40"/>
    <p:sldId id="1301" r:id="rId41"/>
    <p:sldId id="1201" r:id="rId42"/>
    <p:sldId id="1302" r:id="rId43"/>
    <p:sldId id="1816" r:id="rId44"/>
    <p:sldId id="1817" r:id="rId45"/>
    <p:sldId id="1818" r:id="rId46"/>
    <p:sldId id="292" r:id="rId47"/>
    <p:sldId id="1195" r:id="rId48"/>
    <p:sldId id="1602" r:id="rId49"/>
    <p:sldId id="1603" r:id="rId50"/>
    <p:sldId id="1604" r:id="rId51"/>
    <p:sldId id="1605" r:id="rId52"/>
    <p:sldId id="1303" r:id="rId53"/>
    <p:sldId id="1427" r:id="rId54"/>
    <p:sldId id="1717" r:id="rId55"/>
    <p:sldId id="1718" r:id="rId56"/>
    <p:sldId id="1719" r:id="rId57"/>
    <p:sldId id="328" r:id="rId58"/>
  </p:sldIdLst>
  <p:sldSz cx="12188825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FFFF"/>
    <a:srgbClr val="FFFDDB"/>
    <a:srgbClr val="FBFBFB"/>
    <a:srgbClr val="FFFFFF"/>
    <a:srgbClr val="EBFFFF"/>
    <a:srgbClr val="E2FFFF"/>
    <a:srgbClr val="F5E4D0"/>
    <a:srgbClr val="008000"/>
    <a:srgbClr val="33660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68" autoAdjust="0"/>
    <p:restoredTop sz="94061" autoAdjust="0"/>
  </p:normalViewPr>
  <p:slideViewPr>
    <p:cSldViewPr snapToGrid="0">
      <p:cViewPr varScale="1">
        <p:scale>
          <a:sx n="109" d="100"/>
          <a:sy n="109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ACCCE06-E6B1-48C9-9EA8-CCF260EBE17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40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78419-F701-4F47-9E50-621BEBB83D4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25706-6218-4681-9BBA-0C07D6BAEAE8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8B99D47-3178-4A6A-854C-EB1905303E30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  <a:latin typeface="Calibri" panose="020F0502020204030204"/>
              </a:rPr>
              <a:pPr/>
              <a:t>21</a:t>
            </a:fld>
            <a:endParaRPr lang="id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5348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0FE673-DBD8-DB53-145B-8F43F65EB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>
            <a:extLst>
              <a:ext uri="{FF2B5EF4-FFF2-40B4-BE49-F238E27FC236}">
                <a16:creationId xmlns:a16="http://schemas.microsoft.com/office/drawing/2014/main" xmlns="" id="{61F97F6D-9807-462E-E17D-F32856EA4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>
            <a:extLst>
              <a:ext uri="{FF2B5EF4-FFF2-40B4-BE49-F238E27FC236}">
                <a16:creationId xmlns:a16="http://schemas.microsoft.com/office/drawing/2014/main" xmlns="" id="{C6F038E4-1499-35EB-19E7-8FF053C449E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>
            <a:extLst>
              <a:ext uri="{FF2B5EF4-FFF2-40B4-BE49-F238E27FC236}">
                <a16:creationId xmlns:a16="http://schemas.microsoft.com/office/drawing/2014/main" xmlns="" id="{39835787-5D7D-33E4-FA2B-0F63C271E092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4027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03AB0-71E3-414A-8ABA-D42D9ADC88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030C8B7-2B80-47B1-84CB-1262CF03149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7A1E1-839F-414E-8576-C19C10E9AE45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995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8AED4914-0F46-4F52-B53A-27EC095F0510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29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752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1DAE2-C64A-466E-B2C9-EC8307DE554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C4125-1AB8-47FE-AF81-A21145A30FD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BD92008-D06B-43D2-B3A9-BD65C79E0A9B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622BE-03DB-459D-B0F2-E2AE64DD669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8509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D369A-A41D-4F9A-A82F-487CB3C352C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80185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C040-2B3D-4784-8B11-932CBBC8E411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482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7E57A-C348-4484-BB2A-2ECEA463C89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893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E8D50-E6E7-4971-A6D6-6F67E9826319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1B0244-F370-BB03-5F93-77DFAAA5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>
            <a:extLst>
              <a:ext uri="{FF2B5EF4-FFF2-40B4-BE49-F238E27FC236}">
                <a16:creationId xmlns:a16="http://schemas.microsoft.com/office/drawing/2014/main" xmlns="" id="{F5CEA593-76DE-A967-D0E7-BDE3D40E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>
            <a:extLst>
              <a:ext uri="{FF2B5EF4-FFF2-40B4-BE49-F238E27FC236}">
                <a16:creationId xmlns:a16="http://schemas.microsoft.com/office/drawing/2014/main" xmlns="" id="{9CE8B682-137F-7717-0423-7185470D3C8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>
            <a:extLst>
              <a:ext uri="{FF2B5EF4-FFF2-40B4-BE49-F238E27FC236}">
                <a16:creationId xmlns:a16="http://schemas.microsoft.com/office/drawing/2014/main" xmlns="" id="{44806477-7828-7C0A-07DE-B00D850414C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0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0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6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2C172-F8DB-4AD4-94C3-343AD283AC2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BDEB1-7CEE-4F92-A12C-3A37D91483C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15D7C-6BBD-4370-84B2-06BE14FE43A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EC971FFA-D065-48A1-97EF-AAC14CAB3F93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11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7102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B30A7-6B8C-463A-A312-80F2A698402E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5787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3338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72696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94925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40124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E5568-5C51-48E3-9187-E8D0D84CB23E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569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AF80C-37C5-463B-84BC-BB467BA7889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500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96A1D-6D86-45E1-ADEE-8B509D4318D9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727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F63D1-F266-47DC-9632-1DB6A58B6A30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283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AE1D-F697-4ECB-B074-1D68AA0E2EF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AE492-CE37-414F-BF69-C664150A1DED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296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5F3C9-F296-40D4-B8EB-16D745D0A51B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959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03E9C-6EB4-42FB-A785-9CF95B988192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242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580F-26ED-4588-BA80-F5AB94934C21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549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4E5F3-A321-41F8-90FA-34D046587C44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283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67554-A6E5-41BE-A7CE-71D535DC211C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276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2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17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7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89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9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37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6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3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7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15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38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66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63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9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99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6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541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8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11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18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540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9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852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23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59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3724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29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9165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985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5977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4996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4525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0499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8606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3125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4466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93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1944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3258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6034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1032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1469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1672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7250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2774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5652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297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552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4368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284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384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178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063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591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549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634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1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608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149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50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3108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5377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3472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92170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9006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1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3064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881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23/05/2026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text styles</a:t>
            </a:r>
          </a:p>
          <a:p>
            <a:pPr lvl="1"/>
            <a:r>
              <a:rPr lang="id-ID" altLang="id-ID"/>
              <a:t>Second level</a:t>
            </a:r>
          </a:p>
          <a:p>
            <a:pPr lvl="2"/>
            <a:r>
              <a:rPr lang="id-ID" altLang="id-ID"/>
              <a:t>Third level</a:t>
            </a:r>
          </a:p>
          <a:p>
            <a:pPr lvl="3"/>
            <a:r>
              <a:rPr lang="id-ID" altLang="id-ID"/>
              <a:t>Fourth level</a:t>
            </a:r>
          </a:p>
          <a:p>
            <a:pPr lvl="4"/>
            <a:r>
              <a:rPr lang="id-ID" altLang="id-ID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2D76F3-CD99-494F-A9AF-64F17507993C}" type="slidenum">
              <a:rPr lang="id-ID" altLang="id-ID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2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7" r:id="rId1"/>
    <p:sldLayoutId id="2147484978" r:id="rId2"/>
    <p:sldLayoutId id="2147484979" r:id="rId3"/>
    <p:sldLayoutId id="2147484980" r:id="rId4"/>
    <p:sldLayoutId id="2147484981" r:id="rId5"/>
    <p:sldLayoutId id="2147484982" r:id="rId6"/>
    <p:sldLayoutId id="2147484983" r:id="rId7"/>
    <p:sldLayoutId id="2147484984" r:id="rId8"/>
    <p:sldLayoutId id="2147484985" r:id="rId9"/>
    <p:sldLayoutId id="2147484986" r:id="rId10"/>
    <p:sldLayoutId id="21474849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23/05/2026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23/05/2026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2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23/05/2026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5906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  <p:sldLayoutId id="2147484913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23/05/2026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3628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  <p:sldLayoutId id="2147484926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A9A8E-7EB5-4ABE-B785-8D6117F388CF}" type="datetimeFigureOut">
              <a:rPr lang="en-US" smtClean="0"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9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8" r:id="rId1"/>
    <p:sldLayoutId id="2147484929" r:id="rId2"/>
    <p:sldLayoutId id="2147484930" r:id="rId3"/>
    <p:sldLayoutId id="2147484931" r:id="rId4"/>
    <p:sldLayoutId id="2147484932" r:id="rId5"/>
    <p:sldLayoutId id="2147484933" r:id="rId6"/>
    <p:sldLayoutId id="2147484934" r:id="rId7"/>
    <p:sldLayoutId id="2147484935" r:id="rId8"/>
    <p:sldLayoutId id="2147484936" r:id="rId9"/>
    <p:sldLayoutId id="2147484937" r:id="rId10"/>
    <p:sldLayoutId id="2147484938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1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9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1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23/05/2026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1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9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1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9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741" lvl="1" indent="-323903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9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611" lvl="2" indent="-287914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7482" lvl="3" indent="-215935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9352" lvl="4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1222" lvl="5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3093" lvl="6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56276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2" r:id="rId1"/>
    <p:sldLayoutId id="2147484953" r:id="rId2"/>
    <p:sldLayoutId id="2147484954" r:id="rId3"/>
    <p:sldLayoutId id="2147484955" r:id="rId4"/>
    <p:sldLayoutId id="2147484956" r:id="rId5"/>
    <p:sldLayoutId id="2147484957" r:id="rId6"/>
    <p:sldLayoutId id="2147484958" r:id="rId7"/>
    <p:sldLayoutId id="2147484959" r:id="rId8"/>
    <p:sldLayoutId id="2147484960" r:id="rId9"/>
    <p:sldLayoutId id="2147484961" r:id="rId10"/>
    <p:sldLayoutId id="2147484962" r:id="rId11"/>
    <p:sldLayoutId id="2147484963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412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778" y="153253"/>
            <a:ext cx="8433083" cy="609441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240" y="991235"/>
            <a:ext cx="4414404" cy="2285405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0592" y="991235"/>
            <a:ext cx="4497424" cy="228540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3199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*Pepanthan Nologaten* </a:t>
            </a:r>
          </a:p>
          <a:p>
            <a:pPr marL="0" indent="0">
              <a:buNone/>
              <a:defRPr/>
            </a:pPr>
            <a:r>
              <a:rPr lang="id-ID" sz="3199" b="1" u="sng" dirty="0">
                <a:solidFill>
                  <a:prstClr val="white"/>
                </a:solidFill>
              </a:rPr>
              <a:t>Jam Kebaktian</a:t>
            </a:r>
            <a:r>
              <a:rPr lang="id-ID" sz="3199" b="1" dirty="0">
                <a:solidFill>
                  <a:prstClr val="white"/>
                </a:solidFill>
              </a:rPr>
              <a:t> :</a:t>
            </a:r>
          </a:p>
          <a:p>
            <a:pPr marL="0" indent="0">
              <a:buNone/>
              <a:defRPr/>
            </a:pPr>
            <a:r>
              <a:rPr lang="id-ID" sz="3199" b="1" dirty="0">
                <a:solidFill>
                  <a:prstClr val="white"/>
                </a:solidFill>
              </a:rPr>
              <a:t>Pukul 08.00 WIB</a:t>
            </a:r>
            <a:endParaRPr lang="en-US" sz="3199" b="1" dirty="0">
              <a:solidFill>
                <a:prstClr val="white"/>
              </a:solidFill>
            </a:endParaRPr>
          </a:p>
          <a:p>
            <a:pPr marL="0" indent="0">
              <a:buNone/>
              <a:defRPr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sz="3199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983696"/>
              </p:ext>
            </p:extLst>
          </p:nvPr>
        </p:nvGraphicFramePr>
        <p:xfrm>
          <a:off x="1752143" y="3505180"/>
          <a:ext cx="8684538" cy="21602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18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327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029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000" b="1" dirty="0"/>
                        <a:t>HP/PONSEL</a:t>
                      </a:r>
                      <a:r>
                        <a:rPr lang="id-ID" sz="2000" dirty="0"/>
                        <a:t> disetting </a:t>
                      </a:r>
                      <a:r>
                        <a:rPr lang="id-ID" sz="2000" b="1" dirty="0"/>
                        <a:t>MODE GETAR/SILENT</a:t>
                      </a:r>
                      <a:r>
                        <a:rPr lang="id-ID" sz="2000" dirty="0"/>
                        <a:t> atau </a:t>
                      </a:r>
                      <a:r>
                        <a:rPr lang="id-ID" sz="2000" b="1" dirty="0"/>
                        <a:t>OFF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d-ID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endParaRPr lang="id-ID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168200" y="402408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Begitu pula atas saudara.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26E303-E988-5349-4F88-2CA6D135C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518985" y="3931920"/>
            <a:ext cx="11228172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defRPr/>
            </a:pPr>
            <a:r>
              <a:rPr lang="en-US" sz="4000" b="1" u="sng" spc="-1" dirty="0" err="1">
                <a:solidFill>
                  <a:srgbClr val="FF0000"/>
                </a:solidFill>
                <a:ea typeface="SimSun"/>
              </a:rPr>
              <a:t>Semua</a:t>
            </a:r>
            <a:r>
              <a:rPr lang="en-US" sz="4000" b="1" u="sng" spc="-1" dirty="0">
                <a:solidFill>
                  <a:srgbClr val="FF0000"/>
                </a:solidFill>
                <a:ea typeface="SimSun"/>
              </a:rPr>
              <a:t>:</a:t>
            </a:r>
            <a:r>
              <a:rPr lang="en-US" sz="4000" b="1" spc="-1" dirty="0">
                <a:solidFill>
                  <a:srgbClr val="FF0000"/>
                </a:solidFill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	</a:t>
            </a:r>
            <a:endParaRPr lang="en-US" sz="4000" spc="-1" dirty="0">
              <a:solidFill>
                <a:prstClr val="black"/>
              </a:solidFill>
            </a:endParaRPr>
          </a:p>
          <a:p>
            <a:pPr marL="742950" indent="-742950">
              <a:buFontTx/>
              <a:buAutoNum type="arabicPlain" startAt="5"/>
              <a:defRPr/>
            </a:pPr>
            <a:r>
              <a:rPr lang="nn-NO" sz="4000" b="1" spc="-1" dirty="0">
                <a:solidFill>
                  <a:srgbClr val="000000"/>
                </a:solidFill>
                <a:ea typeface="SimSun"/>
              </a:rPr>
              <a:t>7  |  i  .    5   7  |  i  .    5   4  |  3  .   ||</a:t>
            </a:r>
          </a:p>
          <a:p>
            <a:pPr>
              <a:defRPr/>
            </a:pP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A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-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 min,    A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-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  min,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A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-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min.</a:t>
            </a:r>
            <a:endParaRPr lang="en-US" sz="4000" spc="-1" dirty="0">
              <a:solidFill>
                <a:prstClr val="black"/>
              </a:solidFill>
            </a:endParaRPr>
          </a:p>
        </p:txBody>
      </p:sp>
      <p:sp>
        <p:nvSpPr>
          <p:cNvPr id="6" name="Arc 2"/>
          <p:cNvSpPr>
            <a:spLocks/>
          </p:cNvSpPr>
          <p:nvPr/>
        </p:nvSpPr>
        <p:spPr bwMode="auto">
          <a:xfrm rot="5400000">
            <a:off x="1014241" y="4861314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rc 2"/>
          <p:cNvSpPr>
            <a:spLocks/>
          </p:cNvSpPr>
          <p:nvPr/>
        </p:nvSpPr>
        <p:spPr bwMode="auto">
          <a:xfrm rot="5400000">
            <a:off x="3843939" y="4861314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rc 2"/>
          <p:cNvSpPr>
            <a:spLocks/>
          </p:cNvSpPr>
          <p:nvPr/>
        </p:nvSpPr>
        <p:spPr bwMode="auto">
          <a:xfrm rot="5400000">
            <a:off x="6673636" y="4861315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BC1B6C-43EE-500E-1BE9-3086F20EC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4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5424407"/>
            <a:ext cx="12188825" cy="106938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en-US" sz="60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Yohanes 14: 25 - 26</a:t>
            </a:r>
            <a:endParaRPr kumimoji="0" lang="en-US" sz="5400" b="0" i="1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3147478" y="4481696"/>
            <a:ext cx="5893868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SABDA INTROITUS</a:t>
            </a:r>
          </a:p>
        </p:txBody>
      </p:sp>
      <p:sp>
        <p:nvSpPr>
          <p:cNvPr id="368" name="CustomShape 3"/>
          <p:cNvSpPr/>
          <p:nvPr/>
        </p:nvSpPr>
        <p:spPr>
          <a:xfrm>
            <a:off x="7772400" y="344439"/>
            <a:ext cx="3776028" cy="58879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3200" b="1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813469-DD47-6F20-75D1-E5B4540BC3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  <p:sp>
        <p:nvSpPr>
          <p:cNvPr id="369" name="CustomShape 1"/>
          <p:cNvSpPr/>
          <p:nvPr/>
        </p:nvSpPr>
        <p:spPr>
          <a:xfrm>
            <a:off x="652006" y="2562800"/>
            <a:ext cx="10797840" cy="18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Lektor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Demikianlah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Sabda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”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Puji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Syukur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”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47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3645662" y="3987076"/>
            <a:ext cx="4897499" cy="58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Sukacita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9859DE21-C4E7-03B2-3902-9F72C2A430DE}"/>
              </a:ext>
            </a:extLst>
          </p:cNvPr>
          <p:cNvSpPr txBox="1"/>
          <p:nvPr/>
        </p:nvSpPr>
        <p:spPr>
          <a:xfrm>
            <a:off x="-1" y="4881964"/>
            <a:ext cx="12188825" cy="1748252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Kidung Jemaat 19: 1, 2</a:t>
            </a:r>
          </a:p>
          <a:p>
            <a:pPr lvl="0" algn="ctr">
              <a:defRPr/>
            </a:pP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“Tuhanku Yesus”</a:t>
            </a:r>
          </a:p>
        </p:txBody>
      </p:sp>
    </p:spTree>
    <p:extLst>
      <p:ext uri="{BB962C8B-B14F-4D97-AF65-F5344CB8AC3E}">
        <p14:creationId xmlns:p14="http://schemas.microsoft.com/office/powerpoint/2010/main" val="38590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4B3134A-5160-AFA4-B03E-77BFC831C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E11234-F843-D153-38B2-0BC37B816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2088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5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132A501-B500-E9A2-DD95-D74957B36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3D607F-6373-CAA0-AAA7-FBC67655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2088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5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1588" y="5308845"/>
            <a:ext cx="12185651" cy="11514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 defTabSz="914126"/>
            <a:r>
              <a:rPr lang="it-IT" sz="6000" spc="-5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Yohanes 14: 23 - 24</a:t>
            </a:r>
            <a:endParaRPr kumimoji="0" lang="it-IT" sz="6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xmlns="" id="{36A4C21F-FC1A-93C5-6332-A0BF512B6F49}"/>
              </a:ext>
            </a:extLst>
          </p:cNvPr>
          <p:cNvSpPr txBox="1"/>
          <p:nvPr/>
        </p:nvSpPr>
        <p:spPr>
          <a:xfrm>
            <a:off x="1513822" y="4091091"/>
            <a:ext cx="9161180" cy="71981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999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Sabda </a:t>
            </a:r>
            <a:r>
              <a:rPr kumimoji="0" lang="en-US" sz="3999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Kasih</a:t>
            </a:r>
            <a:endParaRPr kumimoji="0" lang="en-US" sz="3999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4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2688296" y="3840439"/>
            <a:ext cx="6812232" cy="77163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Nyanyian</a:t>
            </a:r>
            <a:r>
              <a:rPr lang="id-ID" sz="40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Penyesalan</a:t>
            </a:r>
            <a:endParaRPr lang="en-US" sz="40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42" name="TextShape 1"/>
          <p:cNvSpPr txBox="1"/>
          <p:nvPr/>
        </p:nvSpPr>
        <p:spPr>
          <a:xfrm>
            <a:off x="-3000" y="4804474"/>
            <a:ext cx="12168000" cy="177042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nn-NO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Kidung Jemaat 33: 1, 3</a:t>
            </a:r>
          </a:p>
          <a:p>
            <a:pPr lvl="0" algn="ctr">
              <a:defRPr/>
            </a:pPr>
            <a:r>
              <a:rPr lang="nn-NO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“SuaraMu Kudengar”</a:t>
            </a:r>
            <a:endParaRPr kumimoji="0" lang="de-DE" sz="5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6B79D1D-51FB-FFFB-70D1-60A282BAC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715CE7-EF90-646B-B53B-5D846971B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2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xmlns="" id="{CF58D64D-4129-16CE-E620-03E5059E1CE0}"/>
              </a:ext>
            </a:extLst>
          </p:cNvPr>
          <p:cNvSpPr/>
          <p:nvPr/>
        </p:nvSpPr>
        <p:spPr>
          <a:xfrm>
            <a:off x="1587" y="3924936"/>
            <a:ext cx="12185650" cy="288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 defTabSz="914126">
              <a:lnSpc>
                <a:spcPts val="5400"/>
              </a:lnSpc>
              <a:tabLst>
                <a:tab pos="0" algn="l"/>
              </a:tabLst>
              <a:defRPr/>
            </a:pPr>
            <a:r>
              <a:rPr lang="en-US" sz="5000" kern="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Ibadah </a:t>
            </a:r>
            <a:r>
              <a:rPr lang="en-US" sz="5000" kern="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5000" kern="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000" kern="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Pentakosta</a:t>
            </a:r>
            <a:endParaRPr lang="en-US" sz="5000" kern="0" dirty="0">
              <a:ln w="0"/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  <a:p>
            <a:pPr algn="ctr" defTabSz="914126">
              <a:lnSpc>
                <a:spcPts val="5400"/>
              </a:lnSpc>
              <a:tabLst>
                <a:tab pos="0" algn="l"/>
              </a:tabLst>
              <a:defRPr/>
            </a:pPr>
            <a:r>
              <a:rPr lang="en-US" sz="5000" i="1" kern="0" spc="-100" dirty="0">
                <a:ln w="0"/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“</a:t>
            </a:r>
            <a:r>
              <a:rPr lang="fi-FI" sz="5000" i="1" kern="0" spc="-100" dirty="0">
                <a:ln w="0"/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Bergerak, Beradaptasi </a:t>
            </a:r>
          </a:p>
          <a:p>
            <a:pPr algn="ctr" defTabSz="914126">
              <a:lnSpc>
                <a:spcPts val="5400"/>
              </a:lnSpc>
              <a:tabLst>
                <a:tab pos="0" algn="l"/>
              </a:tabLst>
              <a:defRPr/>
            </a:pPr>
            <a:r>
              <a:rPr lang="fi-FI" sz="5000" i="1" kern="0" spc="-100" dirty="0">
                <a:ln w="0"/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Bersama Roh Kudus</a:t>
            </a:r>
            <a:r>
              <a:rPr lang="en-US" sz="5000" i="1" kern="0" spc="-100" dirty="0">
                <a:ln w="0"/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”</a:t>
            </a:r>
          </a:p>
          <a:p>
            <a:pPr algn="ctr" defTabSz="914126">
              <a:lnSpc>
                <a:spcPts val="5400"/>
              </a:lnSpc>
              <a:tabLst>
                <a:tab pos="0" algn="l"/>
              </a:tabLst>
              <a:defRPr/>
            </a:pPr>
            <a:r>
              <a:rPr lang="en-US" sz="50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24 Mei 2026</a:t>
            </a:r>
          </a:p>
        </p:txBody>
      </p:sp>
    </p:spTree>
    <p:extLst>
      <p:ext uri="{BB962C8B-B14F-4D97-AF65-F5344CB8AC3E}">
        <p14:creationId xmlns:p14="http://schemas.microsoft.com/office/powerpoint/2010/main" val="190251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7EFB791-05DE-DEE2-588B-63F780741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9101F2-9778-72FC-F2CD-03B08944A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2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5235677" y="4785083"/>
            <a:ext cx="6771304" cy="923330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Doa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Pertobatan</a:t>
            </a:r>
            <a:endParaRPr lang="nn-NO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5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F7016AD-FB9A-0FD6-A0AF-1FF05D5DF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>
            <a:extLst>
              <a:ext uri="{FF2B5EF4-FFF2-40B4-BE49-F238E27FC236}">
                <a16:creationId xmlns:a16="http://schemas.microsoft.com/office/drawing/2014/main" xmlns="" id="{EDF00D35-AFC0-4768-410F-BDE4955F3280}"/>
              </a:ext>
            </a:extLst>
          </p:cNvPr>
          <p:cNvSpPr txBox="1"/>
          <p:nvPr/>
        </p:nvSpPr>
        <p:spPr>
          <a:xfrm>
            <a:off x="327792" y="5208980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pt-BR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Yohanes 14: 15 - 17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>
            <a:extLst>
              <a:ext uri="{FF2B5EF4-FFF2-40B4-BE49-F238E27FC236}">
                <a16:creationId xmlns:a16="http://schemas.microsoft.com/office/drawing/2014/main" xmlns="" id="{B5E52784-3D92-BAB4-213B-DA692F54B180}"/>
              </a:ext>
            </a:extLst>
          </p:cNvPr>
          <p:cNvSpPr txBox="1"/>
          <p:nvPr/>
        </p:nvSpPr>
        <p:spPr>
          <a:xfrm>
            <a:off x="0" y="3873409"/>
            <a:ext cx="12188825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lvl="0" algn="ctr">
              <a:spcBef>
                <a:spcPts val="641"/>
              </a:spcBef>
              <a:tabLst>
                <a:tab pos="0" algn="l"/>
              </a:tabLst>
              <a:defRPr/>
            </a:pP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Berita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Anugerah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dan </a:t>
            </a:r>
            <a:r>
              <a:rPr lang="en-US" sz="40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Petunjuk</a:t>
            </a:r>
            <a:r>
              <a:rPr lang="en-US" sz="4000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Hidup Baru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0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0" y="4835472"/>
            <a:ext cx="12188825" cy="18817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de-DE" sz="5400" spc="-8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Jemaat 233: 1, 2</a:t>
            </a:r>
          </a:p>
          <a:p>
            <a:pPr lvl="0" algn="ctr">
              <a:defRPr/>
            </a:pPr>
            <a:r>
              <a:rPr lang="de-DE" sz="5400" spc="-8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“Roh Kudus, Turunlah”</a:t>
            </a:r>
            <a:endParaRPr kumimoji="0" lang="en-US" sz="5400" b="0" i="0" u="none" strike="noStrike" kern="1200" cap="none" spc="-80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2329363" y="3837464"/>
            <a:ext cx="7530097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Kesanggupan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7365773" y="468522"/>
            <a:ext cx="4428000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C385D32-777F-ED15-9BD9-D0030AA7B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CA62D5-0E39-28E4-22B0-9CD9A7313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D137F53-7442-59CD-53C0-62B4F7082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738912-E87A-5F87-3A88-00BCFFCB0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8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9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898496" y="4037612"/>
            <a:ext cx="8391832" cy="137504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Doa Epiklese</a:t>
            </a:r>
            <a:endParaRPr kumimoji="0" lang="en-US" sz="660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xmlns="" id="{BF970D91-5993-317A-7312-50F24F5357C4}"/>
              </a:ext>
            </a:extLst>
          </p:cNvPr>
          <p:cNvSpPr/>
          <p:nvPr/>
        </p:nvSpPr>
        <p:spPr>
          <a:xfrm>
            <a:off x="8036169" y="311540"/>
            <a:ext cx="3255232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i="0" u="none" strike="noStrike" kern="1200" cap="none" spc="-1" normalizeH="0" baseline="0" noProof="0" dirty="0">
                <a:ln>
                  <a:noFill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2800" i="0" u="none" strike="noStrike" kern="1200" cap="none" spc="-1" normalizeH="0" baseline="0" noProof="0" dirty="0">
              <a:ln>
                <a:noFill/>
              </a:ln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t="-18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0" y="4744428"/>
            <a:ext cx="12188825" cy="117987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6600" spc="-120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Kisah</a:t>
            </a:r>
            <a:r>
              <a:rPr lang="es-ES" sz="6600" spc="-120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Para Rasul 2: 1 - 13</a:t>
            </a:r>
            <a:endParaRPr lang="en-US" sz="6600" spc="-120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3368690" y="3645976"/>
            <a:ext cx="5451443" cy="8141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Bac</a:t>
            </a:r>
            <a:r>
              <a:rPr lang="id-ID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aan Firman</a:t>
            </a:r>
            <a:endParaRPr lang="en-US" sz="48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8260597" y="380682"/>
            <a:ext cx="3493385" cy="731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32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Jemaat Duduk</a:t>
            </a:r>
            <a:endParaRPr lang="en-US" sz="3200" strike="noStrike" spc="-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2AE1AB-3718-F78C-4B77-67025479F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  <p:sp>
        <p:nvSpPr>
          <p:cNvPr id="397" name="CustomShape 1"/>
          <p:cNvSpPr/>
          <p:nvPr/>
        </p:nvSpPr>
        <p:spPr>
          <a:xfrm>
            <a:off x="844560" y="2723095"/>
            <a:ext cx="1049868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berbahagia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ialah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mereka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mendengarkan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firman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Allah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Haleluya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D70AB5-D9AE-D9F9-F2BD-B0110C18F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  <p:sp>
        <p:nvSpPr>
          <p:cNvPr id="4" name="CustomShape 1"/>
          <p:cNvSpPr/>
          <p:nvPr/>
        </p:nvSpPr>
        <p:spPr>
          <a:xfrm>
            <a:off x="650789" y="1801461"/>
            <a:ext cx="11079891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defRPr/>
            </a:pPr>
            <a:r>
              <a:rPr lang="en-US" sz="4000" b="1" u="sng" spc="-1" dirty="0" err="1">
                <a:solidFill>
                  <a:srgbClr val="FF0000"/>
                </a:solidFill>
                <a:ea typeface="SimSun"/>
              </a:rPr>
              <a:t>Jemaat</a:t>
            </a:r>
            <a:r>
              <a:rPr lang="en-US" sz="4000" b="1" u="sng" spc="-1" dirty="0">
                <a:solidFill>
                  <a:srgbClr val="FF0000"/>
                </a:solidFill>
                <a:ea typeface="SimSun"/>
              </a:rPr>
              <a:t>:</a:t>
            </a:r>
          </a:p>
          <a:p>
            <a:pPr>
              <a:defRPr/>
            </a:pPr>
            <a:r>
              <a:rPr lang="en-US" sz="4000" b="1" spc="-1" dirty="0">
                <a:solidFill>
                  <a:srgbClr val="1F497D">
                    <a:lumMod val="50000"/>
                  </a:srgbClr>
                </a:solidFill>
                <a:ea typeface="SimSun"/>
              </a:rPr>
              <a:t> 	</a:t>
            </a:r>
            <a:endParaRPr lang="en-US" sz="4000" spc="-1" dirty="0">
              <a:solidFill>
                <a:srgbClr val="1F497D">
                  <a:lumMod val="50000"/>
                </a:srgbClr>
              </a:solidFill>
            </a:endParaRPr>
          </a:p>
          <a:p>
            <a:pPr>
              <a:defRPr/>
            </a:pPr>
            <a:r>
              <a:rPr lang="es-ES" sz="4000" b="1" spc="-1" dirty="0">
                <a:solidFill>
                  <a:srgbClr val="000000"/>
                </a:solidFill>
                <a:ea typeface="SimSun"/>
              </a:rPr>
              <a:t>1   1  |  3  3 . 3   3  |  5  5  0  5  5  |  6 . 5 4 | 3 . . </a:t>
            </a:r>
            <a:endParaRPr lang="en-US" sz="4000" spc="-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Hale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-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ea typeface="SimSun"/>
              </a:rPr>
              <a:t>luya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Hale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-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ea typeface="SimSun"/>
              </a:rPr>
              <a:t>luya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 Hale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- 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ea typeface="SimSun"/>
              </a:rPr>
              <a:t>lu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 -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  y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a</a:t>
            </a:r>
            <a:endParaRPr lang="en-US" sz="4000" spc="-1" dirty="0">
              <a:solidFill>
                <a:prstClr val="black"/>
              </a:solidFill>
            </a:endParaRPr>
          </a:p>
        </p:txBody>
      </p:sp>
      <p:cxnSp>
        <p:nvCxnSpPr>
          <p:cNvPr id="6" name="AutoShape 2"/>
          <p:cNvCxnSpPr>
            <a:cxnSpLocks noChangeShapeType="1"/>
          </p:cNvCxnSpPr>
          <p:nvPr/>
        </p:nvCxnSpPr>
        <p:spPr bwMode="auto">
          <a:xfrm>
            <a:off x="770495" y="3078006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AutoShape 2"/>
          <p:cNvCxnSpPr>
            <a:cxnSpLocks noChangeShapeType="1"/>
          </p:cNvCxnSpPr>
          <p:nvPr/>
        </p:nvCxnSpPr>
        <p:spPr bwMode="auto">
          <a:xfrm>
            <a:off x="3731736" y="3080366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2"/>
          <p:cNvCxnSpPr>
            <a:cxnSpLocks noChangeShapeType="1"/>
          </p:cNvCxnSpPr>
          <p:nvPr/>
        </p:nvCxnSpPr>
        <p:spPr bwMode="auto">
          <a:xfrm>
            <a:off x="7072179" y="3078006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7838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58992" y="4877559"/>
            <a:ext cx="12060000" cy="16796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Pelengkap Kidung Jemaat No. 14</a:t>
            </a:r>
          </a:p>
          <a:p>
            <a:pPr lvl="0" algn="ctr">
              <a:defRPr/>
            </a:pPr>
            <a:r>
              <a:rPr lang="fi-FI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“Kunyanyikan Kasih Setia Tuhan”</a:t>
            </a:r>
            <a:endParaRPr kumimoji="0" lang="de-DE" sz="4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3051681" y="3392017"/>
            <a:ext cx="6074621" cy="80440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Pembuka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xmlns="" id="{B4B48465-804B-EBBA-AA4D-579F1517558E}"/>
              </a:ext>
            </a:extLst>
          </p:cNvPr>
          <p:cNvSpPr/>
          <p:nvPr/>
        </p:nvSpPr>
        <p:spPr>
          <a:xfrm>
            <a:off x="7391692" y="403603"/>
            <a:ext cx="4348021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40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>
            <a:extLst>
              <a:ext uri="{FF2B5EF4-FFF2-40B4-BE49-F238E27FC236}">
                <a16:creationId xmlns:a16="http://schemas.microsoft.com/office/drawing/2014/main" xmlns="" id="{C68A9002-A02F-45DF-D8D1-AB4731D7B703}"/>
              </a:ext>
            </a:extLst>
          </p:cNvPr>
          <p:cNvSpPr txBox="1"/>
          <p:nvPr/>
        </p:nvSpPr>
        <p:spPr>
          <a:xfrm>
            <a:off x="2594145" y="3816458"/>
            <a:ext cx="7000531" cy="720000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 defTabSz="914126">
              <a:spcBef>
                <a:spcPts val="641"/>
              </a:spcBef>
              <a:tabLst>
                <a:tab pos="0" algn="l"/>
              </a:tabLst>
            </a:pPr>
            <a:r>
              <a:rPr lang="en-US" sz="40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Pewartaan</a:t>
            </a:r>
            <a:r>
              <a:rPr lang="en-US" sz="4000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0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Firman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xmlns="" id="{60F4591F-115C-8E3E-9CAC-B6AE0A2E3C9E}"/>
              </a:ext>
            </a:extLst>
          </p:cNvPr>
          <p:cNvSpPr txBox="1"/>
          <p:nvPr/>
        </p:nvSpPr>
        <p:spPr>
          <a:xfrm>
            <a:off x="-1" y="4695987"/>
            <a:ext cx="12188825" cy="1868902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 w="25560">
            <a:noFill/>
          </a:ln>
        </p:spPr>
        <p:txBody>
          <a:bodyPr anchor="ctr">
            <a:noAutofit/>
          </a:bodyPr>
          <a:lstStyle/>
          <a:p>
            <a:pPr algn="ctr" defTabSz="914126"/>
            <a:r>
              <a:rPr lang="nn-NO" sz="6000" i="1" spc="-80" dirty="0"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fi-FI" sz="6000" i="1" spc="-80" dirty="0"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Bergerak, Beradaptasi Bersama Roh Kudus”</a:t>
            </a:r>
            <a:endParaRPr lang="nn-NO" sz="6000" i="1" spc="-80" dirty="0">
              <a:solidFill>
                <a:srgbClr val="FFFF00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232357" y="1078499"/>
            <a:ext cx="7724109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0" b="0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Saat Teduh</a:t>
            </a:r>
            <a:endParaRPr kumimoji="0" lang="en-US" sz="8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853141" y="4861793"/>
            <a:ext cx="10607040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/>
            <a:r>
              <a:rPr lang="es-ES" sz="72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Mazmur</a:t>
            </a:r>
            <a:r>
              <a:rPr lang="es-ES" sz="72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104 : 33</a:t>
            </a:r>
            <a:endParaRPr kumimoji="0" lang="en-US" sz="72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946130" y="3645871"/>
            <a:ext cx="7561172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Dasar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2000"/>
            <a:lum/>
          </a:blip>
          <a:srcRect/>
          <a:stretch>
            <a:fillRect t="-28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0" y="5238323"/>
            <a:ext cx="12188825" cy="1255467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sv-SE" sz="4800" kern="0" spc="-8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“Berkat Kemurahan-Mu”</a:t>
            </a:r>
            <a:endParaRPr kumimoji="0" lang="it-IT" sz="4800" b="0" i="0" u="none" strike="noStrike" kern="0" cap="none" spc="-80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1980109" y="4065867"/>
            <a:ext cx="8228606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Peng</a:t>
            </a:r>
            <a:r>
              <a:rPr kumimoji="0" lang="en-US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iring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7EFB791-05DE-DEE2-588B-63F780741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57819F-55CB-5A8A-44F8-93C1BC7623EF}"/>
              </a:ext>
            </a:extLst>
          </p:cNvPr>
          <p:cNvSpPr txBox="1"/>
          <p:nvPr/>
        </p:nvSpPr>
        <p:spPr>
          <a:xfrm>
            <a:off x="643179" y="1298376"/>
            <a:ext cx="10887560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Kau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hiasi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kehidupanku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dengan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kemurahan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-Mu.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Kau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rancangkan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masa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depanku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penuh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dengan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harapan</a:t>
            </a:r>
            <a:r>
              <a:rPr lang="en-ID" sz="5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.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36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7EFB791-05DE-DEE2-588B-63F780741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7E802A-215B-6749-6C3D-D0386168966F}"/>
              </a:ext>
            </a:extLst>
          </p:cNvPr>
          <p:cNvSpPr txBox="1"/>
          <p:nvPr/>
        </p:nvSpPr>
        <p:spPr>
          <a:xfrm>
            <a:off x="643179" y="1298376"/>
            <a:ext cx="10887560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Aku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ada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saat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ini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semuanya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kar'na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kasih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-Mu.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Aku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hari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ini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semua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berkat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kemurahan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-Mu.</a:t>
            </a:r>
          </a:p>
        </p:txBody>
      </p:sp>
    </p:spTree>
    <p:extLst>
      <p:ext uri="{BB962C8B-B14F-4D97-AF65-F5344CB8AC3E}">
        <p14:creationId xmlns:p14="http://schemas.microsoft.com/office/powerpoint/2010/main" val="282232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7EFB791-05DE-DEE2-588B-63F780741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44EC950-3639-82CB-0D2F-66E1361D3DDE}"/>
              </a:ext>
            </a:extLst>
          </p:cNvPr>
          <p:cNvSpPr txBox="1"/>
          <p:nvPr/>
        </p:nvSpPr>
        <p:spPr>
          <a:xfrm>
            <a:off x="643179" y="1329372"/>
            <a:ext cx="10887560" cy="3100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Terima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kasih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Yesus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Engkau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sangat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baik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teramat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baik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bagiku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51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161076" y="4717439"/>
            <a:ext cx="9590498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6000" strike="noStrike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Doa Syukur &amp; Syafaat</a:t>
            </a:r>
            <a:endParaRPr lang="en-US" sz="6000" strike="noStrike" spc="-1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4925" y="4660492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-1" normalizeH="0" baseline="0" noProof="0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nard MT Condensed" panose="02050806060905020404" pitchFamily="18" charset="0"/>
                <a:cs typeface="Calibri" panose="020F0502020204030204" pitchFamily="34" charset="0"/>
              </a:rPr>
              <a:t>Pengakuan Iman Rasuli</a:t>
            </a:r>
            <a:endParaRPr kumimoji="0" lang="en-US" sz="4800" b="0" i="0" u="none" strike="noStrike" kern="1200" cap="none" spc="-1" normalizeH="0" baseline="0" noProof="0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734908" y="346686"/>
            <a:ext cx="5122322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1389184" y="920520"/>
            <a:ext cx="9582037" cy="56308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percaya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Allah Bapa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Khalik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dan 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Tunggal,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Kita.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dikandung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pada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Roh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lahir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Maria.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9CEE37-AD0F-5176-0896-448282CE4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9" b="13418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1196728" y="305795"/>
            <a:ext cx="9795368" cy="6246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menderita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bawah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pemerintahan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Pontius Pilatus,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disalibkan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dikuburkan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turun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dalam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kerajaan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maut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hari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ketiga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bangkit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pula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antara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orang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Naik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surga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duduk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sebelah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kanan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Allah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Bapa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1182839" y="1418133"/>
            <a:ext cx="9823146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akan datang 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 sana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untuk menghakimi orang yang hidup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yang mati.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percaya kepada Roh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Gereja yang Kudus dan Am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persekutuan Orang Kudus.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349547" y="1681688"/>
            <a:ext cx="9902880" cy="31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Pengampunan Dosa.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Kebangkitan Daging.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Hidup Yang Kekal.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4376" y="49546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Berkat</a:t>
            </a:r>
            <a:endParaRPr kumimoji="0" lang="en-US" sz="8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2C81CFE-54F9-AE59-8F7B-90557694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>
            <a:extLst>
              <a:ext uri="{FF2B5EF4-FFF2-40B4-BE49-F238E27FC236}">
                <a16:creationId xmlns:a16="http://schemas.microsoft.com/office/drawing/2014/main" xmlns="" id="{4DE59759-87AA-861A-8957-8A129AA7612C}"/>
              </a:ext>
            </a:extLst>
          </p:cNvPr>
          <p:cNvSpPr txBox="1"/>
          <p:nvPr/>
        </p:nvSpPr>
        <p:spPr>
          <a:xfrm>
            <a:off x="1793360" y="4669253"/>
            <a:ext cx="8602104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0" i="1" u="none" strike="noStrike" kern="1200" cap="none" spc="-1" normalizeH="0" baseline="0" noProof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Terima Kasih</a:t>
            </a:r>
            <a:endParaRPr kumimoji="0" lang="en-US" sz="8000" b="0" i="1" u="none" strike="noStrike" kern="1200" cap="none" spc="-1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8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1" y="4959459"/>
            <a:ext cx="12188824" cy="1661309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4800" spc="-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Jemaat 237: 1, 2</a:t>
            </a:r>
          </a:p>
          <a:p>
            <a:pPr lvl="0" algn="ctr">
              <a:defRPr/>
            </a:pPr>
            <a:r>
              <a:rPr lang="fi-FI" sz="4800" spc="-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“Roh Kudus, Tetap Teguh”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1027444" y="3936296"/>
            <a:ext cx="6285505" cy="68194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 Pen</a:t>
            </a:r>
            <a:r>
              <a:rPr kumimoji="0" lang="en-US" sz="4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utup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088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8ECE31-5B3D-1242-592A-C321EABB8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0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F4FF4F-43B0-3278-DEDD-AD03B53CF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8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0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4797716"/>
            <a:ext cx="12168000" cy="18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id-ID" sz="5200" kern="0" spc="-9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</a:t>
            </a:r>
            <a:r>
              <a:rPr lang="en-US" sz="5200" kern="0" spc="-9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elamat</a:t>
            </a:r>
            <a:r>
              <a:rPr lang="en-US" sz="5200" kern="0" spc="-9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200" kern="0" spc="-9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menghayati</a:t>
            </a:r>
            <a:r>
              <a:rPr lang="en-US" sz="5200" kern="0" spc="-9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200" kern="0" spc="-9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Pentakosta</a:t>
            </a:r>
            <a:r>
              <a:rPr lang="en-US" sz="5200" kern="0" spc="-9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endParaRPr lang="id-ID" sz="5200" kern="0" spc="-9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fi-FI" sz="5200" kern="0" spc="-9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Roh Kudus menyertai kita</a:t>
            </a:r>
            <a:endParaRPr lang="id-ID" sz="5200" kern="0" spc="-9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9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3267042-E4BB-D00E-C743-3A80B8867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91AE74-BD5B-33C7-DF5E-04D164BD7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2" b="12966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5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C1DC2C-A059-6C74-AC26-8DFE44592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  <p:sp>
        <p:nvSpPr>
          <p:cNvPr id="354" name="TextShape 1"/>
          <p:cNvSpPr txBox="1"/>
          <p:nvPr/>
        </p:nvSpPr>
        <p:spPr>
          <a:xfrm>
            <a:off x="1398392" y="3692485"/>
            <a:ext cx="9392040" cy="1236600"/>
          </a:xfrm>
          <a:prstGeom prst="rect">
            <a:avLst/>
          </a:prstGeom>
          <a:noFill/>
          <a:ln w="25560"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Votum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dan Salam Sejahtera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179A0C-B96F-2C6B-6351-17C6A04E5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  <p:sp>
        <p:nvSpPr>
          <p:cNvPr id="356" name="CustomShape 1"/>
          <p:cNvSpPr/>
          <p:nvPr/>
        </p:nvSpPr>
        <p:spPr>
          <a:xfrm>
            <a:off x="695492" y="2468478"/>
            <a:ext cx="1079784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terkasih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marilah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ibadah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Minggu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Pentakosta</a:t>
            </a:r>
            <a:r>
              <a:rPr kumimoji="0" lang="en-US" sz="4000" b="1" i="0" u="none" strike="noStrike" kern="1200" cap="none" spc="-1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ini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khususkan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dengan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bersama-sama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mengaku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demikian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: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159AB9-6B28-5018-51E9-2CA4E2752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  <p:sp>
        <p:nvSpPr>
          <p:cNvPr id="358" name="CustomShape 1"/>
          <p:cNvSpPr/>
          <p:nvPr/>
        </p:nvSpPr>
        <p:spPr>
          <a:xfrm>
            <a:off x="364664" y="2056759"/>
            <a:ext cx="11459496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lvl="0">
              <a:defRPr/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Pertolonganku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itu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dari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Tuhan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menjadikan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langit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bumi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tetap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setia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memelihara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seluruh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ciptaanNya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9C7BC7-4820-768E-DD8D-0CB1DA176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75" y="3165515"/>
            <a:ext cx="1656000" cy="3723572"/>
          </a:xfrm>
          <a:prstGeom prst="rect">
            <a:avLst/>
          </a:prstGeom>
        </p:spPr>
      </p:pic>
      <p:sp>
        <p:nvSpPr>
          <p:cNvPr id="360" name="CustomShape 1"/>
          <p:cNvSpPr/>
          <p:nvPr/>
        </p:nvSpPr>
        <p:spPr>
          <a:xfrm>
            <a:off x="784412" y="2170000"/>
            <a:ext cx="1062000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karunia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damai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sejahtera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melimpah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atas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Bapak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Saudara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Anak-anak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sekalian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15069</TotalTime>
  <Words>473</Words>
  <Application>Microsoft Office PowerPoint</Application>
  <PresentationFormat>Custom</PresentationFormat>
  <Paragraphs>159</Paragraphs>
  <Slides>48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48</vt:i4>
      </vt:variant>
    </vt:vector>
  </HeadingPairs>
  <TitlesOfParts>
    <vt:vector size="73" baseType="lpstr">
      <vt:lpstr>SimSun</vt:lpstr>
      <vt:lpstr>Adobe Gothic Std B</vt:lpstr>
      <vt:lpstr>Aharoni</vt:lpstr>
      <vt:lpstr>Arial</vt:lpstr>
      <vt:lpstr>Arial Black</vt:lpstr>
      <vt:lpstr>Arial Rounded MT Bold</vt:lpstr>
      <vt:lpstr>Bernard MT Condensed</vt:lpstr>
      <vt:lpstr>Bodoni Bd BT</vt:lpstr>
      <vt:lpstr>Calibri</vt:lpstr>
      <vt:lpstr>Calibri Light</vt:lpstr>
      <vt:lpstr>DejaVu Sans</vt:lpstr>
      <vt:lpstr>Poppins</vt:lpstr>
      <vt:lpstr>Symbol</vt:lpstr>
      <vt:lpstr>Times New Roman</vt:lpstr>
      <vt:lpstr>Wingdings</vt:lpstr>
      <vt:lpstr>Office Theme</vt:lpstr>
      <vt:lpstr>Office Theme</vt:lpstr>
      <vt:lpstr>23_Office Theme</vt:lpstr>
      <vt:lpstr>2_Office Theme</vt:lpstr>
      <vt:lpstr>2_Default Design</vt:lpstr>
      <vt:lpstr>5_Office Theme</vt:lpstr>
      <vt:lpstr>6_Office Theme</vt:lpstr>
      <vt:lpstr>1_Office Theme</vt:lpstr>
      <vt:lpstr>4_Office Theme</vt:lpstr>
      <vt:lpstr>1_Default Design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Doa Pertobatan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subject/>
  <dc:creator>pakbowie</dc:creator>
  <dc:description/>
  <cp:lastModifiedBy>Sekum</cp:lastModifiedBy>
  <cp:revision>981</cp:revision>
  <dcterms:created xsi:type="dcterms:W3CDTF">2019-06-07T16:43:24Z</dcterms:created>
  <dcterms:modified xsi:type="dcterms:W3CDTF">2026-05-23T13:09:25Z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