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3" r:id="rId1"/>
    <p:sldMasterId id="2147484005" r:id="rId2"/>
    <p:sldMasterId id="2147484545" r:id="rId3"/>
    <p:sldMasterId id="2147484558" r:id="rId4"/>
    <p:sldMasterId id="2147484583" r:id="rId5"/>
    <p:sldMasterId id="2147484595" r:id="rId6"/>
    <p:sldMasterId id="2147484659" r:id="rId7"/>
    <p:sldMasterId id="2147484672" r:id="rId8"/>
    <p:sldMasterId id="2147484685" r:id="rId9"/>
  </p:sldMasterIdLst>
  <p:notesMasterIdLst>
    <p:notesMasterId r:id="rId63"/>
  </p:notesMasterIdLst>
  <p:sldIdLst>
    <p:sldId id="782" r:id="rId10"/>
    <p:sldId id="1469" r:id="rId11"/>
    <p:sldId id="1198" r:id="rId12"/>
    <p:sldId id="1431" r:id="rId13"/>
    <p:sldId id="1622" r:id="rId14"/>
    <p:sldId id="1249" r:id="rId15"/>
    <p:sldId id="262" r:id="rId16"/>
    <p:sldId id="263" r:id="rId17"/>
    <p:sldId id="264" r:id="rId18"/>
    <p:sldId id="1250" r:id="rId19"/>
    <p:sldId id="1251" r:id="rId20"/>
    <p:sldId id="267" r:id="rId21"/>
    <p:sldId id="1203" r:id="rId22"/>
    <p:sldId id="1436" r:id="rId23"/>
    <p:sldId id="1624" r:id="rId24"/>
    <p:sldId id="1625" r:id="rId25"/>
    <p:sldId id="1437" r:id="rId26"/>
    <p:sldId id="1628" r:id="rId27"/>
    <p:sldId id="1222" r:id="rId28"/>
    <p:sldId id="274" r:id="rId29"/>
    <p:sldId id="1445" r:id="rId30"/>
    <p:sldId id="1446" r:id="rId31"/>
    <p:sldId id="827" r:id="rId32"/>
    <p:sldId id="1346" r:id="rId33"/>
    <p:sldId id="1447" r:id="rId34"/>
    <p:sldId id="1626" r:id="rId35"/>
    <p:sldId id="1627" r:id="rId36"/>
    <p:sldId id="1473" r:id="rId37"/>
    <p:sldId id="1471" r:id="rId38"/>
    <p:sldId id="1237" r:id="rId39"/>
    <p:sldId id="285" r:id="rId40"/>
    <p:sldId id="286" r:id="rId41"/>
    <p:sldId id="1253" r:id="rId42"/>
    <p:sldId id="1470" r:id="rId43"/>
    <p:sldId id="1190" r:id="rId44"/>
    <p:sldId id="1239" r:id="rId45"/>
    <p:sldId id="1313" r:id="rId46"/>
    <p:sldId id="1442" r:id="rId47"/>
    <p:sldId id="1453" r:id="rId48"/>
    <p:sldId id="1461" r:id="rId49"/>
    <p:sldId id="1254" r:id="rId50"/>
    <p:sldId id="1195" r:id="rId51"/>
    <p:sldId id="541" r:id="rId52"/>
    <p:sldId id="542" r:id="rId53"/>
    <p:sldId id="543" r:id="rId54"/>
    <p:sldId id="544" r:id="rId55"/>
    <p:sldId id="812" r:id="rId56"/>
    <p:sldId id="1303" r:id="rId57"/>
    <p:sldId id="1427" r:id="rId58"/>
    <p:sldId id="1450" r:id="rId59"/>
    <p:sldId id="1623" r:id="rId60"/>
    <p:sldId id="1451" r:id="rId61"/>
    <p:sldId id="328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5D823520-0084-4F8B-97AA-4C75A556D1F8}">
          <p14:sldIdLst>
            <p14:sldId id="782"/>
            <p14:sldId id="1469"/>
            <p14:sldId id="1198"/>
            <p14:sldId id="1431"/>
            <p14:sldId id="1622"/>
            <p14:sldId id="1249"/>
            <p14:sldId id="262"/>
            <p14:sldId id="263"/>
            <p14:sldId id="264"/>
            <p14:sldId id="1250"/>
            <p14:sldId id="1251"/>
            <p14:sldId id="267"/>
            <p14:sldId id="1203"/>
            <p14:sldId id="1436"/>
            <p14:sldId id="1624"/>
            <p14:sldId id="1625"/>
            <p14:sldId id="1437"/>
            <p14:sldId id="1628"/>
            <p14:sldId id="1222"/>
            <p14:sldId id="274"/>
            <p14:sldId id="1445"/>
            <p14:sldId id="1446"/>
            <p14:sldId id="827"/>
            <p14:sldId id="1346"/>
            <p14:sldId id="1447"/>
            <p14:sldId id="1626"/>
            <p14:sldId id="1627"/>
            <p14:sldId id="1473"/>
            <p14:sldId id="1471"/>
            <p14:sldId id="1237"/>
            <p14:sldId id="285"/>
            <p14:sldId id="286"/>
            <p14:sldId id="1253"/>
            <p14:sldId id="1470"/>
            <p14:sldId id="1190"/>
            <p14:sldId id="1239"/>
            <p14:sldId id="1313"/>
            <p14:sldId id="1442"/>
            <p14:sldId id="1453"/>
            <p14:sldId id="1461"/>
            <p14:sldId id="1254"/>
            <p14:sldId id="1195"/>
            <p14:sldId id="541"/>
            <p14:sldId id="542"/>
            <p14:sldId id="543"/>
            <p14:sldId id="544"/>
            <p14:sldId id="812"/>
            <p14:sldId id="1303"/>
            <p14:sldId id="1427"/>
            <p14:sldId id="1450"/>
            <p14:sldId id="1623"/>
            <p14:sldId id="1451"/>
            <p14:sldId id="3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FFFFFF"/>
    <a:srgbClr val="A0C6FF"/>
    <a:srgbClr val="FFFDDB"/>
    <a:srgbClr val="CDFFFF"/>
    <a:srgbClr val="E2FFFF"/>
    <a:srgbClr val="242480"/>
    <a:srgbClr val="AAAAF5"/>
    <a:srgbClr val="FFFAE9"/>
    <a:srgbClr val="FFF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6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8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1F171-69D8-475D-8AA7-4221D5AEC6DE}" type="datetimeFigureOut">
              <a:rPr lang="en-ID" smtClean="0"/>
              <a:t>18/07/2025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9A59A-8DA6-4470-A48C-E102915DC07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0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1CB8E-5548-4B53-8019-980D7E8958AF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047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78419-F701-4F47-9E50-621BEBB83D4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70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25706-6218-4681-9BBA-0C07D6BAEAE8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8180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739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B7953E-0F72-418C-8F2C-399D42275BD9}" type="slidenum">
              <a:rPr kumimoji="0" lang="id-ID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0625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963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8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03AB0-71E3-414A-8ABA-D42D9ADC88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767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0426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8994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7A1E1-839F-414E-8576-C19C10E9AE45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1995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D4914-0F46-4F52-B53A-27EC095F051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5278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1DAE2-C64A-466E-B2C9-EC8307DE554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922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7C4125-1AB8-47FE-AF81-A21145A30FD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07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728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99536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0106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D92008-D06B-43D2-B3A9-BD65C79E0A9B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47618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EE06F-B916-418A-9BDA-A79F4DA05C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3229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</a:rPr>
              <a:pPr/>
              <a:t>43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75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</a:rPr>
              <a:pPr/>
              <a:t>44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906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</a:rPr>
              <a:pPr/>
              <a:t>45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5374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</a:rPr>
              <a:pPr/>
              <a:t>46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E8D50-E6E7-4971-A6D6-6F67E9826319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3826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</a:rPr>
              <a:pPr/>
              <a:t>47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16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54335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1B0244-F370-BB03-5F93-77DFAAA5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>
            <a:extLst>
              <a:ext uri="{FF2B5EF4-FFF2-40B4-BE49-F238E27FC236}">
                <a16:creationId xmlns:a16="http://schemas.microsoft.com/office/drawing/2014/main" xmlns="" id="{F5CEA593-76DE-A967-D0E7-BDE3D40E2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>
            <a:extLst>
              <a:ext uri="{FF2B5EF4-FFF2-40B4-BE49-F238E27FC236}">
                <a16:creationId xmlns:a16="http://schemas.microsoft.com/office/drawing/2014/main" xmlns="" id="{9CE8B682-137F-7717-0423-7185470D3C8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>
            <a:extLst>
              <a:ext uri="{FF2B5EF4-FFF2-40B4-BE49-F238E27FC236}">
                <a16:creationId xmlns:a16="http://schemas.microsoft.com/office/drawing/2014/main" xmlns="" id="{44806477-7828-7C0A-07DE-B00D850414CE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690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0836D-B95F-48C2-B68E-4BE392C4997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876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2C172-F8DB-4AD4-94C3-343AD283AC2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26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BDEB1-7CEE-4F92-A12C-3A37D91483C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179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15D7C-6BBD-4370-84B2-06BE14FE43A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544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71FFA-D065-48A1-97EF-AAC14CAB3F93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277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B30A7-6B8C-463A-A312-80F2A698402E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264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A196-A118-45EB-A6BD-6E701B166A9B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96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087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3005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279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49249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1783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82438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279" y="3964320"/>
            <a:ext cx="10972417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47806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10972417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279" y="3964320"/>
            <a:ext cx="10972417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1729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279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1783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62983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9325" y="160020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9011" y="160020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279" y="396432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9325" y="396432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9011" y="396432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53785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5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80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3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193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48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594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32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75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059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100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63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73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42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94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653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279" y="1600200"/>
            <a:ext cx="10972417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9104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10972417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3576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64168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758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279" y="274680"/>
            <a:ext cx="10972417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569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279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751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07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783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3145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279" y="3964320"/>
            <a:ext cx="10972417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86581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10972417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279" y="3964320"/>
            <a:ext cx="10972417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51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279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783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15366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325" y="160020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011" y="160020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279" y="396432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325" y="396432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011" y="396432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7219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498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279" y="1600200"/>
            <a:ext cx="10972417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58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10972417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34930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19739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5608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277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279" y="274680"/>
            <a:ext cx="10972417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878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279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640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1783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49832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279" y="3964320"/>
            <a:ext cx="10972417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1361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10972417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279" y="3964320"/>
            <a:ext cx="10972417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12300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279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1783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0333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9325" y="160020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9011" y="160020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279" y="396432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9325" y="396432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9011" y="396432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0846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820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0754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58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194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976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21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978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6897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3850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162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85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3644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AACB9-AF51-4552-883F-D835F78940EB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9366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270D2-00A8-479F-810D-DDC6F62312B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670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258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CD657-E7CD-4311-819B-598D2E8F4410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8538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66AE-41B7-4D95-8373-F1B3FE6C52F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157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9B53-4A6A-414A-A828-844D2994859E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979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331E1-E47D-484C-BA9C-B57EB6E598B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8171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CF78C-9A30-4FB9-82E8-191CBF60CA52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938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BB6BE-324F-4A45-B437-F014C16451A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851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BC66-4F93-47C5-99CD-F03AD23619B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731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9FB6-8F4D-41EF-B71A-8CC84DDB1BE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7922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6739-7803-412D-81E6-6B56EA4EE61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427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279" y="1600200"/>
            <a:ext cx="10972417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2672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434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6677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280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280" y="1600200"/>
            <a:ext cx="10972417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25770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280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280" y="1600200"/>
            <a:ext cx="10972417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9243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280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31924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280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2671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280" y="274680"/>
            <a:ext cx="10972417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0092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280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279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33964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280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783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89416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280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280" y="3964320"/>
            <a:ext cx="10972417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15959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280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280" y="1600200"/>
            <a:ext cx="10972417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280" y="3964320"/>
            <a:ext cx="10972417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7666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5907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280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279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783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40328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280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325" y="160020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011" y="160020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279" y="396432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325" y="396432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011" y="396432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43841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3567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280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280" y="1600200"/>
            <a:ext cx="10972417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0528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280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280" y="1600200"/>
            <a:ext cx="10972417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53615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280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79136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280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81241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280" y="274680"/>
            <a:ext cx="10972417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06929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280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279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72549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280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1783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9674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420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280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280" y="3964320"/>
            <a:ext cx="10972417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62512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280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280" y="1600200"/>
            <a:ext cx="10972417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280" y="3964320"/>
            <a:ext cx="10972417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89554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280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279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1783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36129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280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9325" y="160020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9011" y="160020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279" y="396432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9325" y="396432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9011" y="396432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01735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9302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279" y="1600200"/>
            <a:ext cx="10972417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46753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10972417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05196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15318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08139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279" y="274680"/>
            <a:ext cx="10972417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066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4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6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278" y="2130480"/>
            <a:ext cx="10362779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279" y="6356520"/>
            <a:ext cx="2844381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18/07/2025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5205" y="6356520"/>
            <a:ext cx="3860205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7315" y="6356520"/>
            <a:ext cx="2844381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279" y="1604520"/>
            <a:ext cx="10972417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416385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6" r:id="rId1"/>
    <p:sldLayoutId id="2147484547" r:id="rId2"/>
    <p:sldLayoutId id="2147484548" r:id="rId3"/>
    <p:sldLayoutId id="2147484549" r:id="rId4"/>
    <p:sldLayoutId id="2147484550" r:id="rId5"/>
    <p:sldLayoutId id="2147484551" r:id="rId6"/>
    <p:sldLayoutId id="2147484552" r:id="rId7"/>
    <p:sldLayoutId id="2147484553" r:id="rId8"/>
    <p:sldLayoutId id="2147484554" r:id="rId9"/>
    <p:sldLayoutId id="2147484555" r:id="rId10"/>
    <p:sldLayoutId id="2147484556" r:id="rId11"/>
    <p:sldLayoutId id="21474845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278" y="2130480"/>
            <a:ext cx="10362779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279" y="6356520"/>
            <a:ext cx="2844381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18/07/2025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5205" y="6356520"/>
            <a:ext cx="3860205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7315" y="6356520"/>
            <a:ext cx="2844381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279" y="1604520"/>
            <a:ext cx="10972417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70506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9" r:id="rId1"/>
    <p:sldLayoutId id="2147484560" r:id="rId2"/>
    <p:sldLayoutId id="2147484561" r:id="rId3"/>
    <p:sldLayoutId id="2147484562" r:id="rId4"/>
    <p:sldLayoutId id="2147484563" r:id="rId5"/>
    <p:sldLayoutId id="2147484564" r:id="rId6"/>
    <p:sldLayoutId id="2147484565" r:id="rId7"/>
    <p:sldLayoutId id="2147484566" r:id="rId8"/>
    <p:sldLayoutId id="2147484567" r:id="rId9"/>
    <p:sldLayoutId id="2147484568" r:id="rId10"/>
    <p:sldLayoutId id="2147484569" r:id="rId11"/>
    <p:sldLayoutId id="21474845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34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text styles</a:t>
            </a:r>
          </a:p>
          <a:p>
            <a:pPr lvl="1"/>
            <a:r>
              <a:rPr lang="id-ID" altLang="en-US"/>
              <a:t>Second level</a:t>
            </a:r>
          </a:p>
          <a:p>
            <a:pPr lvl="2"/>
            <a:r>
              <a:rPr lang="id-ID" altLang="en-US"/>
              <a:t>Third level</a:t>
            </a:r>
          </a:p>
          <a:p>
            <a:pPr lvl="3"/>
            <a:r>
              <a:rPr lang="id-ID" altLang="en-US"/>
              <a:t>Fourth level</a:t>
            </a:r>
          </a:p>
          <a:p>
            <a:pPr lvl="4"/>
            <a:r>
              <a:rPr lang="id-ID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EB21D-E002-456E-A583-10310A62FD8B}" type="slidenum">
              <a:rPr lang="id-ID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0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6" r:id="rId1"/>
    <p:sldLayoutId id="2147484597" r:id="rId2"/>
    <p:sldLayoutId id="2147484598" r:id="rId3"/>
    <p:sldLayoutId id="2147484599" r:id="rId4"/>
    <p:sldLayoutId id="2147484600" r:id="rId5"/>
    <p:sldLayoutId id="2147484601" r:id="rId6"/>
    <p:sldLayoutId id="2147484602" r:id="rId7"/>
    <p:sldLayoutId id="2147484603" r:id="rId8"/>
    <p:sldLayoutId id="2147484604" r:id="rId9"/>
    <p:sldLayoutId id="2147484605" r:id="rId10"/>
    <p:sldLayoutId id="2147484606" r:id="rId11"/>
    <p:sldLayoutId id="21474846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279" y="2130480"/>
            <a:ext cx="10362779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9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280" y="6356520"/>
            <a:ext cx="2844381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18/07/2025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5206" y="6356520"/>
            <a:ext cx="3860205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9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7315" y="6356520"/>
            <a:ext cx="2844381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280" y="1604520"/>
            <a:ext cx="10972417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9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741" lvl="1" indent="-323903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9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611" lvl="2" indent="-287914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7482" lvl="3" indent="-215935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9352" lvl="4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1222" lvl="5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3093" lvl="6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601905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0" r:id="rId1"/>
    <p:sldLayoutId id="2147484661" r:id="rId2"/>
    <p:sldLayoutId id="2147484662" r:id="rId3"/>
    <p:sldLayoutId id="2147484663" r:id="rId4"/>
    <p:sldLayoutId id="2147484664" r:id="rId5"/>
    <p:sldLayoutId id="2147484665" r:id="rId6"/>
    <p:sldLayoutId id="2147484666" r:id="rId7"/>
    <p:sldLayoutId id="2147484667" r:id="rId8"/>
    <p:sldLayoutId id="2147484668" r:id="rId9"/>
    <p:sldLayoutId id="2147484669" r:id="rId10"/>
    <p:sldLayoutId id="2147484670" r:id="rId11"/>
    <p:sldLayoutId id="2147484671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126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279" y="2130480"/>
            <a:ext cx="10362779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9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280" y="6356520"/>
            <a:ext cx="2844381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18/07/2025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5206" y="6356520"/>
            <a:ext cx="3860205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9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7315" y="6356520"/>
            <a:ext cx="2844381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280" y="1604520"/>
            <a:ext cx="10972417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9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741" lvl="1" indent="-323903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9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611" lvl="2" indent="-287914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7482" lvl="3" indent="-215935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9352" lvl="4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1222" lvl="5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3093" lvl="6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5235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3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79" r:id="rId7"/>
    <p:sldLayoutId id="2147484680" r:id="rId8"/>
    <p:sldLayoutId id="2147484681" r:id="rId9"/>
    <p:sldLayoutId id="2147484682" r:id="rId10"/>
    <p:sldLayoutId id="2147484683" r:id="rId11"/>
    <p:sldLayoutId id="2147484684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126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278" y="2130480"/>
            <a:ext cx="10362779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279" y="6356520"/>
            <a:ext cx="2844381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18/07/2025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5205" y="6356520"/>
            <a:ext cx="3860205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7315" y="6356520"/>
            <a:ext cx="2844381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279" y="1604520"/>
            <a:ext cx="10972417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10896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6" r:id="rId1"/>
    <p:sldLayoutId id="2147484687" r:id="rId2"/>
    <p:sldLayoutId id="2147484688" r:id="rId3"/>
    <p:sldLayoutId id="2147484689" r:id="rId4"/>
    <p:sldLayoutId id="2147484690" r:id="rId5"/>
    <p:sldLayoutId id="2147484691" r:id="rId6"/>
    <p:sldLayoutId id="2147484692" r:id="rId7"/>
    <p:sldLayoutId id="2147484693" r:id="rId8"/>
    <p:sldLayoutId id="2147484694" r:id="rId9"/>
    <p:sldLayoutId id="2147484695" r:id="rId10"/>
    <p:sldLayoutId id="2147484696" r:id="rId11"/>
    <p:sldLayoutId id="2147484697" r:id="rId12"/>
    <p:sldLayoutId id="2147484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06.xml"/><Relationship Id="rId1" Type="http://schemas.openxmlformats.org/officeDocument/2006/relationships/themeOverride" Target="../theme/themeOverride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06.xml"/><Relationship Id="rId1" Type="http://schemas.openxmlformats.org/officeDocument/2006/relationships/themeOverride" Target="../theme/themeOverride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06.xml"/><Relationship Id="rId1" Type="http://schemas.openxmlformats.org/officeDocument/2006/relationships/themeOverride" Target="../theme/themeOverride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06.xml"/><Relationship Id="rId1" Type="http://schemas.openxmlformats.org/officeDocument/2006/relationships/themeOverride" Target="../theme/themeOverride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06.xml"/><Relationship Id="rId1" Type="http://schemas.openxmlformats.org/officeDocument/2006/relationships/themeOverride" Target="../theme/themeOverride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28.xml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0320" y="152400"/>
            <a:ext cx="8435280" cy="609600"/>
          </a:xfrm>
        </p:spPr>
        <p:txBody>
          <a:bodyPr>
            <a:noAutofit/>
          </a:bodyPr>
          <a:lstStyle/>
          <a:p>
            <a:r>
              <a:rPr lang="id-ID">
                <a:solidFill>
                  <a:schemeClr val="bg1"/>
                </a:solidFill>
                <a:effectLst>
                  <a:glow rad="63500">
                    <a:schemeClr val="tx1">
                      <a:alpha val="65000"/>
                    </a:schemeClr>
                  </a:glow>
                  <a:outerShdw blurRad="50800" dist="38100" dir="2700000" algn="tl" rotWithShape="0">
                    <a:prstClr val="black">
                      <a:alpha val="79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Bernard MT Condensed" pitchFamily="18" charset="0"/>
              </a:rPr>
              <a:t>Gereja Kristen Jawa Ambarrukma</a:t>
            </a:r>
            <a:endParaRPr lang="id-ID">
              <a:solidFill>
                <a:schemeClr val="bg1"/>
              </a:solidFill>
              <a:effectLst>
                <a:glow rad="63500">
                  <a:schemeClr val="tx1">
                    <a:alpha val="65000"/>
                  </a:schemeClr>
                </a:glow>
                <a:outerShdw blurRad="50800" dist="38100" dir="2700000" algn="tl" rotWithShape="0">
                  <a:prstClr val="black">
                    <a:alpha val="79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Bodoni Bd B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855" y="990600"/>
            <a:ext cx="4429351" cy="2286000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id-ID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*Ged Induk Papringan* </a:t>
            </a:r>
          </a:p>
          <a:p>
            <a:pPr marL="0" indent="0">
              <a:buNone/>
            </a:pPr>
            <a:r>
              <a:rPr lang="id-ID" b="1" u="sng" dirty="0">
                <a:solidFill>
                  <a:schemeClr val="bg1"/>
                </a:solidFill>
              </a:rPr>
              <a:t>Jam Kebaktian</a:t>
            </a:r>
            <a:r>
              <a:rPr lang="id-ID" b="1" dirty="0">
                <a:solidFill>
                  <a:schemeClr val="bg1"/>
                </a:solidFill>
              </a:rPr>
              <a:t> :</a:t>
            </a:r>
          </a:p>
          <a:p>
            <a:pPr marL="0" indent="0">
              <a:buNone/>
            </a:pPr>
            <a:r>
              <a:rPr lang="id-ID" b="1" dirty="0">
                <a:solidFill>
                  <a:schemeClr val="bg1"/>
                </a:solidFill>
              </a:rPr>
              <a:t>Pukul 08.00 WIB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999206" y="990600"/>
            <a:ext cx="4501858" cy="228600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d-ID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uLnTx/>
                <a:uFillTx/>
                <a:latin typeface="Bodoni Bd BT" pitchFamily="18" charset="0"/>
                <a:ea typeface="+mn-ea"/>
                <a:cs typeface="+mn-cs"/>
              </a:rPr>
              <a:t>*Pepanthan Nologaten*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d-ID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Jam Kebaktian</a:t>
            </a:r>
            <a:r>
              <a:rPr kumimoji="0" lang="id-ID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d-ID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Pukul 08.00 WIB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dirty="0" err="1">
                <a:solidFill>
                  <a:prstClr val="white"/>
                </a:solidFill>
                <a:latin typeface="Calibri"/>
              </a:rPr>
              <a:t>Pukul</a:t>
            </a:r>
            <a:r>
              <a:rPr lang="en-US" b="1" dirty="0">
                <a:solidFill>
                  <a:prstClr val="white"/>
                </a:solidFill>
                <a:latin typeface="Calibri"/>
              </a:rPr>
              <a:t> 18.00 WIB</a:t>
            </a:r>
            <a:endParaRPr kumimoji="0" lang="id-ID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3615063"/>
              </p:ext>
            </p:extLst>
          </p:nvPr>
        </p:nvGraphicFramePr>
        <p:xfrm>
          <a:off x="1752600" y="3505200"/>
          <a:ext cx="8686800" cy="200837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4152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33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5066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Demi menjaga ketertiban &amp; kekhidmatan Ibadah, mohon kerjasama </a:t>
                      </a:r>
                      <a:r>
                        <a:rPr lang="en-US" sz="2000" dirty="0"/>
                        <a:t>j</a:t>
                      </a:r>
                      <a:r>
                        <a:rPr lang="id-ID" sz="2000" dirty="0"/>
                        <a:t>emaat 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8684">
                <a:tc>
                  <a:txBody>
                    <a:bodyPr/>
                    <a:lstStyle/>
                    <a:p>
                      <a:pPr algn="ctr"/>
                      <a:r>
                        <a:rPr lang="id-ID" sz="2000" b="1"/>
                        <a:t>HP/PONSEL</a:t>
                      </a:r>
                      <a:r>
                        <a:rPr lang="id-ID" sz="2000"/>
                        <a:t> disetting </a:t>
                      </a:r>
                      <a:r>
                        <a:rPr lang="id-ID" sz="2000" b="1"/>
                        <a:t>MODE GETAR/SILENT</a:t>
                      </a:r>
                      <a:r>
                        <a:rPr lang="id-ID" sz="2000"/>
                        <a:t> atau </a:t>
                      </a:r>
                      <a:r>
                        <a:rPr lang="id-ID" sz="2000" b="1"/>
                        <a:t>OFF</a:t>
                      </a:r>
                      <a:endParaRPr lang="id-ID" sz="2000" b="1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FF0000"/>
                          </a:solidFill>
                        </a:rPr>
                        <a:t>                   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    </a:t>
                      </a:r>
                      <a:r>
                        <a:rPr lang="id-ID" sz="2000" dirty="0"/>
                        <a:t>Tidak membuang </a:t>
                      </a:r>
                      <a:r>
                        <a:rPr lang="id-ID" sz="2000" b="1" dirty="0"/>
                        <a:t>sampah</a:t>
                      </a:r>
                      <a:r>
                        <a:rPr lang="id-ID" sz="2000" dirty="0"/>
                        <a:t> dalam ruang ibadah. Tempat sampah</a:t>
                      </a:r>
                      <a:r>
                        <a:rPr lang="id-ID" sz="2000" baseline="0" dirty="0"/>
                        <a:t> sudah disediakan.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                    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5066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b="1" dirty="0"/>
                        <a:t>Terimakasih atas kerjasamanya. Tuhan memberkati dan selamat beribadah.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180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1079848" y="4203960"/>
            <a:ext cx="1005696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r>
              <a:rPr lang="en-US" sz="4000" b="1" u="sng" spc="-1" dirty="0" err="1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Pasamuwan</a:t>
            </a:r>
            <a:r>
              <a:rPr lang="en-US" sz="4000" b="1" u="sng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:</a:t>
            </a:r>
            <a:r>
              <a:rPr lang="en-US" sz="4000" b="1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	</a:t>
            </a:r>
            <a:endParaRPr lang="en-US" sz="4000" spc="-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r>
              <a:rPr lang="sv-SE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Mekaten ugi ing panjenengan.</a:t>
            </a:r>
            <a:endParaRPr lang="en-US" sz="4000" spc="-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715B50-3041-7200-FB08-F3D1E45900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941548" y="3931920"/>
            <a:ext cx="10490040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r>
              <a:rPr lang="en-US" sz="4000" b="1" u="sng" spc="-1" dirty="0" err="1">
                <a:solidFill>
                  <a:schemeClr val="tx2">
                    <a:lumMod val="50000"/>
                  </a:schemeClr>
                </a:solidFill>
                <a:latin typeface="Arial"/>
                <a:ea typeface="SimSun"/>
              </a:rPr>
              <a:t>Sedaya</a:t>
            </a:r>
            <a:r>
              <a:rPr lang="en-US" sz="4000" b="1" u="sng" spc="-1" dirty="0">
                <a:solidFill>
                  <a:schemeClr val="tx2">
                    <a:lumMod val="50000"/>
                  </a:schemeClr>
                </a:solidFill>
                <a:latin typeface="Arial"/>
                <a:ea typeface="SimSun"/>
              </a:rPr>
              <a:t>:</a:t>
            </a:r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 	</a:t>
            </a:r>
            <a:endParaRPr lang="en-US" sz="4000" spc="-1" dirty="0">
              <a:solidFill>
                <a:prstClr val="black"/>
              </a:solidFill>
              <a:latin typeface="Arial"/>
            </a:endParaRPr>
          </a:p>
          <a:p>
            <a:r>
              <a:rPr lang="nn-NO" sz="4000" b="1" spc="-1" dirty="0">
                <a:solidFill>
                  <a:srgbClr val="000000"/>
                </a:solidFill>
                <a:latin typeface="Arial"/>
                <a:ea typeface="SimSun"/>
              </a:rPr>
              <a:t>5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pc="-1" dirty="0">
                <a:solidFill>
                  <a:srgbClr val="000000"/>
                </a:solidFill>
                <a:latin typeface="Arial"/>
                <a:ea typeface="SimSun"/>
              </a:rPr>
              <a:t>7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 </a:t>
            </a:r>
            <a:r>
              <a:rPr lang="nn-NO" sz="4000" b="1" spc="-1" dirty="0">
                <a:solidFill>
                  <a:srgbClr val="000000"/>
                </a:solidFill>
                <a:latin typeface="Arial"/>
                <a:ea typeface="SimSun"/>
              </a:rPr>
              <a:t>i  .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pc="-1" dirty="0">
                <a:solidFill>
                  <a:srgbClr val="000000"/>
                </a:solidFill>
                <a:latin typeface="Arial"/>
                <a:ea typeface="SimSun"/>
              </a:rPr>
              <a:t>/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pc="-1" dirty="0">
                <a:solidFill>
                  <a:srgbClr val="000000"/>
                </a:solidFill>
                <a:latin typeface="Arial"/>
                <a:ea typeface="SimSun"/>
              </a:rPr>
              <a:t>5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  </a:t>
            </a:r>
            <a:r>
              <a:rPr lang="nn-NO" sz="4000" b="1" spc="-1" dirty="0">
                <a:solidFill>
                  <a:srgbClr val="000000"/>
                </a:solidFill>
                <a:latin typeface="Arial"/>
                <a:ea typeface="SimSun"/>
              </a:rPr>
              <a:t>7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pc="-1" dirty="0">
                <a:solidFill>
                  <a:srgbClr val="000000"/>
                </a:solidFill>
                <a:latin typeface="Arial"/>
                <a:ea typeface="SimSun"/>
              </a:rPr>
              <a:t>i  .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pc="-1" dirty="0">
                <a:solidFill>
                  <a:srgbClr val="000000"/>
                </a:solidFill>
                <a:latin typeface="Arial"/>
                <a:ea typeface="SimSun"/>
              </a:rPr>
              <a:t>/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pc="-1" dirty="0">
                <a:solidFill>
                  <a:srgbClr val="000000"/>
                </a:solidFill>
                <a:latin typeface="Arial"/>
                <a:ea typeface="SimSun"/>
              </a:rPr>
              <a:t>5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 </a:t>
            </a:r>
            <a:r>
              <a:rPr lang="nn-NO" sz="4000" b="1" spc="-1" dirty="0">
                <a:solidFill>
                  <a:srgbClr val="000000"/>
                </a:solidFill>
                <a:latin typeface="Arial"/>
                <a:ea typeface="SimSun"/>
              </a:rPr>
              <a:t>4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   </a:t>
            </a:r>
            <a:r>
              <a:rPr lang="nn-NO" sz="4000" b="1" spc="-1" dirty="0">
                <a:solidFill>
                  <a:srgbClr val="000000"/>
                </a:solidFill>
                <a:latin typeface="Arial"/>
                <a:ea typeface="SimSun"/>
              </a:rPr>
              <a:t>3  .  /</a:t>
            </a:r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      A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- </a:t>
            </a:r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  min,     A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-</a:t>
            </a:r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  min,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       </a:t>
            </a:r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A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-  </a:t>
            </a:r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   min</a:t>
            </a:r>
            <a:endParaRPr lang="en-US" sz="4000" spc="-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E7E94B-58E1-5830-0912-735048938E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0" y="4792581"/>
            <a:ext cx="12192000" cy="90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en-US" sz="6000" spc="-1" dirty="0" err="1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Kolose</a:t>
            </a:r>
            <a:r>
              <a:rPr lang="en-US" sz="6000" spc="-1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1: 21-23</a:t>
            </a:r>
          </a:p>
        </p:txBody>
      </p:sp>
      <p:sp>
        <p:nvSpPr>
          <p:cNvPr id="367" name="TextShape 2"/>
          <p:cNvSpPr txBox="1"/>
          <p:nvPr/>
        </p:nvSpPr>
        <p:spPr>
          <a:xfrm>
            <a:off x="2976884" y="3728209"/>
            <a:ext cx="6238232" cy="58879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en-US" sz="3600" spc="-1" dirty="0"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SABDA INTROITUS</a:t>
            </a:r>
          </a:p>
        </p:txBody>
      </p:sp>
      <p:sp>
        <p:nvSpPr>
          <p:cNvPr id="368" name="CustomShape 3"/>
          <p:cNvSpPr/>
          <p:nvPr/>
        </p:nvSpPr>
        <p:spPr>
          <a:xfrm>
            <a:off x="7570032" y="388680"/>
            <a:ext cx="3996000" cy="504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2400" b="1" spc="-1">
                <a:solidFill>
                  <a:sysClr val="windowText" lastClr="0000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Pasamuwan Lenggah</a:t>
            </a:r>
            <a:endParaRPr lang="en-US" sz="2400" b="1" spc="-1" dirty="0">
              <a:solidFill>
                <a:sysClr val="windowText" lastClr="000000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xmlns="" id="{17552F63-06B5-30ED-66E9-03F01A6BEC8E}"/>
              </a:ext>
            </a:extLst>
          </p:cNvPr>
          <p:cNvSpPr/>
          <p:nvPr/>
        </p:nvSpPr>
        <p:spPr>
          <a:xfrm>
            <a:off x="930000" y="4005093"/>
            <a:ext cx="10332000" cy="16759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spcAft>
                <a:spcPts val="1800"/>
              </a:spcAft>
              <a:defRPr/>
            </a:pPr>
            <a:r>
              <a:rPr lang="en-US" sz="4400" b="1" u="sng" spc="-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Lektor</a:t>
            </a:r>
            <a:r>
              <a:rPr lang="en-US" sz="4400" b="1" u="sng" spc="-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:</a:t>
            </a:r>
            <a:r>
              <a:rPr lang="en-US" sz="4400" b="1" spc="-1" dirty="0">
                <a:solidFill>
                  <a:srgbClr val="000000"/>
                </a:solidFill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“</a:t>
            </a:r>
            <a:r>
              <a:rPr lang="en-US" sz="44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Mekaten</a:t>
            </a:r>
            <a:r>
              <a:rPr lang="en-US" sz="4400" b="1" spc="-1" dirty="0">
                <a:solidFill>
                  <a:srgbClr val="000000"/>
                </a:solidFill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</a:t>
            </a:r>
            <a:r>
              <a:rPr lang="en-US" sz="44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pangandikanipun</a:t>
            </a:r>
            <a:r>
              <a:rPr lang="en-US" sz="4400" b="1" spc="-1" dirty="0">
                <a:solidFill>
                  <a:srgbClr val="000000"/>
                </a:solidFill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Gusti”</a:t>
            </a:r>
            <a:endParaRPr lang="en-US" sz="4400" spc="-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800"/>
              </a:spcAft>
              <a:defRPr/>
            </a:pPr>
            <a:r>
              <a:rPr lang="en-US" sz="4400" b="1" u="sng" spc="-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Pasamuwan</a:t>
            </a:r>
            <a:r>
              <a:rPr lang="en-US" sz="4400" b="1" u="sng" spc="-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:</a:t>
            </a:r>
            <a:r>
              <a:rPr lang="en-US" sz="4400" b="1" spc="-1" dirty="0">
                <a:solidFill>
                  <a:srgbClr val="000000"/>
                </a:solidFill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</a:t>
            </a:r>
            <a:r>
              <a:rPr lang="en-US" sz="4400" b="1" spc="-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“</a:t>
            </a:r>
            <a:r>
              <a:rPr lang="en-US" sz="4400" b="1" spc="-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Puji</a:t>
            </a:r>
            <a:r>
              <a:rPr lang="en-US" sz="4400" b="1" spc="-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</a:t>
            </a:r>
            <a:r>
              <a:rPr lang="en-US" sz="4400" b="1" spc="-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Sokur</a:t>
            </a:r>
            <a:r>
              <a:rPr lang="en-US" sz="4400" b="1" spc="-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</a:t>
            </a:r>
            <a:r>
              <a:rPr lang="en-US" sz="4400" b="1" spc="-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konjuk</a:t>
            </a:r>
            <a:r>
              <a:rPr lang="en-US" sz="4400" b="1" spc="-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Gusti”</a:t>
            </a:r>
            <a:endParaRPr lang="en-US" sz="4400" spc="-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7B78B0-3E56-DFDD-E7B1-5CECDB11AE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2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p15="http://schemas.microsoft.com/office/powerpoint/2012/main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2"/>
          <p:cNvSpPr txBox="1"/>
          <p:nvPr/>
        </p:nvSpPr>
        <p:spPr>
          <a:xfrm>
            <a:off x="3468000" y="3763563"/>
            <a:ext cx="5256000" cy="792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Kidung</a:t>
            </a:r>
            <a:r>
              <a:rPr kumimoji="0" lang="en-US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Pamuji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xmlns="" id="{955C491E-87E6-883F-16CC-5E6C8155354F}"/>
              </a:ext>
            </a:extLst>
          </p:cNvPr>
          <p:cNvSpPr txBox="1"/>
          <p:nvPr/>
        </p:nvSpPr>
        <p:spPr>
          <a:xfrm>
            <a:off x="26452" y="4640138"/>
            <a:ext cx="12132000" cy="189479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kumimoji="0" lang="nn-NO" sz="4800" b="0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Kidung Pasamuwan </a:t>
            </a:r>
            <a:r>
              <a:rPr lang="nn-NO" sz="4800" spc="-8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Jawi 59: 1, 3</a:t>
            </a:r>
          </a:p>
          <a:p>
            <a:pPr lvl="0" algn="ctr">
              <a:defRPr/>
            </a:pPr>
            <a:r>
              <a:rPr lang="nn-NO" sz="4800" spc="-8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lang="fi-FI" sz="4800" spc="-8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Pinujia Tansah Allah Mamirah</a:t>
            </a:r>
            <a:r>
              <a:rPr lang="nn-NO" sz="4800" spc="-8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  <a:endParaRPr kumimoji="0" lang="nn-NO" sz="4800" b="0" i="0" u="none" strike="noStrike" kern="1200" cap="none" spc="-8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5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D2EA1C5-D909-DC4F-2BAA-1CC323E58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6FDF55-DC39-EBB9-80A3-8346CFFAD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7"/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33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A50DF27-D6BC-8599-11E7-150A1688D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B10CC6-9D18-E1CE-C021-7DB8544A7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0"/>
          <a:stretch>
            <a:fillRect/>
          </a:stretch>
        </p:blipFill>
        <p:spPr>
          <a:xfrm>
            <a:off x="0" y="1"/>
            <a:ext cx="12192000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10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9749DD-CD74-C90C-50E1-A2FE7C021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7"/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77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3ACF495-2ABD-1AC9-134A-669764BE7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0DAB80-1092-D365-82D5-97A398E4C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0"/>
          <a:stretch>
            <a:fillRect/>
          </a:stretch>
        </p:blipFill>
        <p:spPr>
          <a:xfrm>
            <a:off x="0" y="1"/>
            <a:ext cx="12192000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9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0" y="4539235"/>
            <a:ext cx="12192000" cy="1275498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it-IT" sz="7200" spc="-1" dirty="0" smtClean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Jab</a:t>
            </a:r>
            <a:r>
              <a:rPr lang="it-IT" sz="7200" spc="-1" dirty="0" smtClean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ur </a:t>
            </a:r>
            <a:r>
              <a:rPr lang="it-IT" sz="72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31: 2-3 </a:t>
            </a:r>
            <a:endParaRPr lang="en-US" sz="7200" spc="-1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77" name="TextShape 2"/>
          <p:cNvSpPr txBox="1"/>
          <p:nvPr/>
        </p:nvSpPr>
        <p:spPr>
          <a:xfrm>
            <a:off x="1514217" y="3491630"/>
            <a:ext cx="9163566" cy="720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id-ID" sz="4000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Sabda Andharaning Katresnan</a:t>
            </a:r>
            <a:endParaRPr lang="en-US" sz="4000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51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xmlns="" id="{CF58D64D-4129-16CE-E620-03E5059E1CE0}"/>
              </a:ext>
            </a:extLst>
          </p:cNvPr>
          <p:cNvSpPr/>
          <p:nvPr/>
        </p:nvSpPr>
        <p:spPr>
          <a:xfrm>
            <a:off x="0" y="3178629"/>
            <a:ext cx="12188824" cy="34601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tabLst>
                <a:tab pos="0" algn="l"/>
              </a:tabLst>
              <a:defRPr/>
            </a:pPr>
            <a:r>
              <a:rPr lang="en-US" sz="4800" kern="0" spc="-1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Pangi</a:t>
            </a:r>
            <a:r>
              <a:rPr lang="id-ID" sz="4800" kern="0" spc="-1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badah </a:t>
            </a:r>
            <a:r>
              <a:rPr lang="en-US" sz="4800" kern="0" spc="-100" dirty="0" err="1" smtClean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Minggu</a:t>
            </a:r>
            <a:r>
              <a:rPr lang="en-US" sz="4800" kern="0" spc="-100" dirty="0" smtClean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4800" kern="0" spc="-100" dirty="0" err="1" smtClean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Biasa</a:t>
            </a:r>
            <a:endParaRPr lang="en-US" sz="4800" kern="0" spc="-1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>
              <a:tabLst>
                <a:tab pos="0" algn="l"/>
              </a:tabLst>
              <a:defRPr/>
            </a:pPr>
            <a:r>
              <a:rPr lang="pt-BR" sz="4800" i="1" kern="0" spc="-1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“</a:t>
            </a:r>
            <a:r>
              <a:rPr lang="nn-NO" sz="4800" i="1" kern="0" spc="-1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Sampun Ngantos </a:t>
            </a:r>
          </a:p>
          <a:p>
            <a:pPr algn="ctr">
              <a:tabLst>
                <a:tab pos="0" algn="l"/>
              </a:tabLst>
              <a:defRPr/>
            </a:pPr>
            <a:r>
              <a:rPr lang="nn-NO" sz="4800" i="1" kern="0" spc="-1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Nglangkungi Kawula, Gusti</a:t>
            </a:r>
            <a:r>
              <a:rPr lang="fi-FI" sz="4800" i="1" kern="0" spc="-1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”</a:t>
            </a:r>
            <a:endParaRPr lang="en-US" sz="4800" i="1" kern="0" spc="-1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>
              <a:tabLst>
                <a:tab pos="0" algn="l"/>
              </a:tabLst>
              <a:defRPr/>
            </a:pPr>
            <a:r>
              <a:rPr lang="en-US" sz="4800" kern="0" spc="-1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20 Juli 2025</a:t>
            </a:r>
          </a:p>
        </p:txBody>
      </p:sp>
    </p:spTree>
    <p:extLst>
      <p:ext uri="{BB962C8B-B14F-4D97-AF65-F5344CB8AC3E}">
        <p14:creationId xmlns:p14="http://schemas.microsoft.com/office/powerpoint/2010/main" val="354740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2"/>
          <p:cNvSpPr txBox="1"/>
          <p:nvPr/>
        </p:nvSpPr>
        <p:spPr>
          <a:xfrm>
            <a:off x="3254412" y="3904987"/>
            <a:ext cx="5683176" cy="720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en-US" sz="36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Kidung</a:t>
            </a:r>
            <a:r>
              <a:rPr lang="en-US" sz="3600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36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Panelangsa</a:t>
            </a:r>
            <a:endParaRPr lang="en-US" sz="3600" spc="-1" dirty="0"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xmlns="" id="{F9464BF7-4711-EC59-9935-C8E224449284}"/>
              </a:ext>
            </a:extLst>
          </p:cNvPr>
          <p:cNvSpPr txBox="1"/>
          <p:nvPr/>
        </p:nvSpPr>
        <p:spPr>
          <a:xfrm>
            <a:off x="26452" y="4783502"/>
            <a:ext cx="12132000" cy="1692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nn-NO" sz="48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Kidung Pasamuwan Jawi </a:t>
            </a:r>
            <a:r>
              <a:rPr lang="it-IT" sz="48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56: 1, 2</a:t>
            </a:r>
          </a:p>
          <a:p>
            <a:pPr algn="ctr"/>
            <a:r>
              <a:rPr lang="it-IT" sz="48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lang="nb-NO" sz="48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Muliha Angger</a:t>
            </a:r>
            <a:r>
              <a:rPr lang="it-IT" sz="48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  <a:endParaRPr lang="nn-NO" sz="4800" spc="-1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686BF7-0D27-7E54-E3C3-CCD514100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4"/>
          <a:stretch>
            <a:fillRect/>
          </a:stretch>
        </p:blipFill>
        <p:spPr>
          <a:xfrm>
            <a:off x="0" y="1"/>
            <a:ext cx="12192000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68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B35F99-B48C-D063-6058-9E0B3EC72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4"/>
          <a:stretch>
            <a:fillRect/>
          </a:stretch>
        </p:blipFill>
        <p:spPr>
          <a:xfrm>
            <a:off x="0" y="1"/>
            <a:ext cx="12192000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44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D8EB1E12-BC8E-EC74-6835-2432A51145FD}"/>
              </a:ext>
            </a:extLst>
          </p:cNvPr>
          <p:cNvSpPr txBox="1">
            <a:spLocks/>
          </p:cNvSpPr>
          <p:nvPr/>
        </p:nvSpPr>
        <p:spPr>
          <a:xfrm>
            <a:off x="1455022" y="5189199"/>
            <a:ext cx="9281956" cy="92333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sz="43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540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Pandonga Pamratobat</a:t>
            </a:r>
            <a:endParaRPr lang="nn-NO" sz="54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0" y="4066119"/>
            <a:ext cx="12191999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fi-FI" sz="6000" spc="-1" dirty="0" smtClean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Pangandharing Toret</a:t>
            </a:r>
            <a:r>
              <a:rPr lang="fi-FI" sz="6000" spc="-1" dirty="0" smtClean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</a:t>
            </a:r>
            <a:r>
              <a:rPr lang="fi-FI" sz="60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31: 6</a:t>
            </a:r>
            <a:endParaRPr kumimoji="0" lang="en-US" sz="6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1864821" y="2485881"/>
            <a:ext cx="8462355" cy="612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  <a:defRPr/>
            </a:pPr>
            <a:r>
              <a:rPr lang="en-US" sz="32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Pawartos</a:t>
            </a:r>
            <a:r>
              <a:rPr lang="en-US" sz="3200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Sih Rahmat </a:t>
            </a:r>
          </a:p>
          <a:p>
            <a:pPr algn="ctr">
              <a:spcBef>
                <a:spcPts val="641"/>
              </a:spcBef>
              <a:tabLst>
                <a:tab pos="0" algn="l"/>
              </a:tabLst>
              <a:defRPr/>
            </a:pPr>
            <a:r>
              <a:rPr lang="en-US" sz="32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lan</a:t>
            </a:r>
            <a:r>
              <a:rPr lang="en-US" sz="3200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32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Pangatag-atag</a:t>
            </a:r>
            <a:r>
              <a:rPr lang="en-US" sz="3200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Gesang </a:t>
            </a:r>
            <a:r>
              <a:rPr lang="en-US" sz="32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Anyar</a:t>
            </a: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37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0" y="4459966"/>
            <a:ext cx="12191999" cy="1665262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kumimoji="0" lang="fi-FI" sz="4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Kidung Pasamuwan Jawi </a:t>
            </a:r>
            <a:r>
              <a:rPr lang="nn-NO" sz="4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202: 1, 3</a:t>
            </a:r>
          </a:p>
          <a:p>
            <a:pPr lvl="0" algn="ctr">
              <a:defRPr/>
            </a:pPr>
            <a:r>
              <a:rPr lang="nn-NO" sz="4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fi-FI" sz="4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Rahayu Kang Utama Lakune</a:t>
            </a:r>
            <a:r>
              <a:rPr lang="nn-NO" sz="4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”</a:t>
            </a:r>
            <a:endParaRPr kumimoji="0" lang="fi-FI" sz="4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629890" y="3561570"/>
            <a:ext cx="6551746" cy="71989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Kidung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Kasanggeman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xmlns="" id="{1380EAA7-C3EE-D833-075E-FC245BDE7216}"/>
              </a:ext>
            </a:extLst>
          </p:cNvPr>
          <p:cNvSpPr/>
          <p:nvPr/>
        </p:nvSpPr>
        <p:spPr>
          <a:xfrm>
            <a:off x="7266525" y="391110"/>
            <a:ext cx="4479158" cy="6074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</a:rPr>
              <a:t>Pasamuwan Jumeneng</a:t>
            </a:r>
            <a:endParaRPr kumimoji="0" lang="en-US" sz="2400" b="1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5BA63A8-4F8F-0433-7876-33776B1AF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572842-C49D-F336-5CAD-9B37B622F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3"/>
          <a:stretch>
            <a:fillRect/>
          </a:stretch>
        </p:blipFill>
        <p:spPr>
          <a:xfrm>
            <a:off x="0" y="1"/>
            <a:ext cx="12192000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99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1E00015-5236-B31D-3F0A-25081B463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A29E8C-F6A8-FC4E-BC92-B91AAE4DF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3"/>
          <a:stretch>
            <a:fillRect/>
          </a:stretch>
        </p:blipFill>
        <p:spPr>
          <a:xfrm>
            <a:off x="0" y="1"/>
            <a:ext cx="12192000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87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89B04C-9564-7954-601B-12A81D735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9"/>
          <a:stretch>
            <a:fillRect/>
          </a:stretch>
        </p:blipFill>
        <p:spPr>
          <a:xfrm>
            <a:off x="0" y="1"/>
            <a:ext cx="12192000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60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DE455D-4486-4F3B-6AB1-2DCD648A1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9"/>
          <a:stretch>
            <a:fillRect/>
          </a:stretch>
        </p:blipFill>
        <p:spPr>
          <a:xfrm>
            <a:off x="0" y="1"/>
            <a:ext cx="12192000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40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extShape 2"/>
          <p:cNvSpPr txBox="1"/>
          <p:nvPr/>
        </p:nvSpPr>
        <p:spPr>
          <a:xfrm>
            <a:off x="3363493" y="3429000"/>
            <a:ext cx="5465014" cy="616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en-US" sz="3600" spc="-1" dirty="0" err="1">
                <a:solidFill>
                  <a:prstClr val="black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Kidung</a:t>
            </a:r>
            <a:r>
              <a:rPr lang="id-ID" sz="3600" spc="-1" dirty="0">
                <a:solidFill>
                  <a:prstClr val="black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3600" spc="-1" dirty="0" err="1">
                <a:solidFill>
                  <a:prstClr val="black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Pambuka</a:t>
            </a:r>
            <a:endParaRPr lang="en-US" sz="3600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7739330" y="473593"/>
            <a:ext cx="4179701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id-ID" sz="2400" b="1" spc="-1">
                <a:solidFill>
                  <a:sysClr val="windowText" lastClr="000000"/>
                </a:solidFill>
                <a:effectLst/>
                <a:latin typeface="Arial Black" panose="020B0A04020102020204" pitchFamily="34" charset="0"/>
              </a:rPr>
              <a:t>Pasamuwan Jumeneng</a:t>
            </a: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xmlns="" id="{DA1EC815-FEE3-2082-D67D-AD36396829CD}"/>
              </a:ext>
            </a:extLst>
          </p:cNvPr>
          <p:cNvSpPr txBox="1"/>
          <p:nvPr/>
        </p:nvSpPr>
        <p:spPr>
          <a:xfrm>
            <a:off x="0" y="4475350"/>
            <a:ext cx="12192000" cy="1762155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pl-PL" sz="4800" spc="-1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</a:t>
            </a:r>
            <a:r>
              <a:rPr lang="en-US" sz="4800" spc="-1" dirty="0" err="1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idung</a:t>
            </a:r>
            <a:r>
              <a:rPr lang="en-US" sz="4800" spc="-1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pl-PL" sz="4800" spc="-1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</a:t>
            </a:r>
            <a:r>
              <a:rPr lang="en-US" sz="4800" spc="-1" dirty="0" err="1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asamuwan</a:t>
            </a:r>
            <a:r>
              <a:rPr lang="en-US" sz="4800" spc="-1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fi-FI" sz="4800" spc="-1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Jawi 19: 1, 2 </a:t>
            </a:r>
          </a:p>
          <a:p>
            <a:pPr algn="ctr"/>
            <a:r>
              <a:rPr lang="fi-FI" sz="4800" spc="-1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lang="pl-PL" sz="4800" spc="-1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Pamuji Konjuk Gusti</a:t>
            </a:r>
            <a:r>
              <a:rPr lang="fi-FI" sz="4800" spc="-1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  <a:endParaRPr lang="en-US" sz="4800" spc="-1" dirty="0">
              <a:solidFill>
                <a:prstClr val="white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1053246" y="4310349"/>
            <a:ext cx="10085508" cy="108253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fi-FI" sz="7200" spc="-1">
                <a:solidFill>
                  <a:prstClr val="white"/>
                </a:solidFill>
                <a:effectLst>
                  <a:glow rad="139700">
                    <a:srgbClr val="8064A2">
                      <a:lumMod val="60000"/>
                      <a:lumOff val="40000"/>
                      <a:alpha val="40000"/>
                    </a:srgb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Pandonga Epiklésé</a:t>
            </a:r>
            <a:endParaRPr lang="en-US" sz="7200" spc="-1" dirty="0">
              <a:solidFill>
                <a:prstClr val="white"/>
              </a:solidFill>
              <a:effectLst>
                <a:glow rad="139700">
                  <a:srgbClr val="8064A2">
                    <a:lumMod val="60000"/>
                    <a:lumOff val="40000"/>
                    <a:alpha val="40000"/>
                  </a:srgb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xmlns="" id="{BF970D91-5993-317A-7312-50F24F5357C4}"/>
              </a:ext>
            </a:extLst>
          </p:cNvPr>
          <p:cNvSpPr/>
          <p:nvPr/>
        </p:nvSpPr>
        <p:spPr>
          <a:xfrm>
            <a:off x="7045946" y="879004"/>
            <a:ext cx="3912106" cy="456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2400" b="1" spc="-1">
                <a:solidFill>
                  <a:sysClr val="windowText" lastClr="0000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Pasamuwan Lenggah</a:t>
            </a:r>
          </a:p>
        </p:txBody>
      </p:sp>
    </p:spTree>
    <p:extLst>
      <p:ext uri="{BB962C8B-B14F-4D97-AF65-F5344CB8AC3E}">
        <p14:creationId xmlns:p14="http://schemas.microsoft.com/office/powerpoint/2010/main" val="105181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0" y="4732996"/>
            <a:ext cx="12192000" cy="109708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fi-FI" sz="6000" spc="-90" dirty="0" smtClean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Purwaning Dumadi</a:t>
            </a:r>
            <a:r>
              <a:rPr lang="fi-FI" sz="6000" spc="-90" dirty="0" smtClean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</a:t>
            </a:r>
            <a:r>
              <a:rPr lang="fi-FI" sz="6000" spc="-9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18: 1-10a</a:t>
            </a:r>
            <a:endParaRPr lang="en-US" sz="6000" spc="-90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2655771" y="3615904"/>
            <a:ext cx="6880457" cy="593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en-US" sz="40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Waosan</a:t>
            </a:r>
            <a:r>
              <a:rPr lang="en-US" sz="4000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40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Sabda</a:t>
            </a:r>
            <a:endParaRPr lang="en-US" sz="4000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6952341" y="437806"/>
            <a:ext cx="4846320" cy="8229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3200">
                <a:ln w="0"/>
                <a:solidFill>
                  <a:prstClr val="black"/>
                </a:solidFill>
                <a:effectLst/>
                <a:latin typeface="Arial Black" panose="020B0A04020102020204" pitchFamily="34" charset="0"/>
              </a:rPr>
              <a:t>Pasamuwan lenggah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846660" y="1840999"/>
            <a:ext cx="10498680" cy="42150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r>
              <a:rPr lang="en-US" sz="4000" b="1" u="sng" spc="-1" dirty="0" err="1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Pendeta</a:t>
            </a:r>
            <a:r>
              <a:rPr lang="en-US" sz="4000" b="1" u="sng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 :</a:t>
            </a:r>
            <a:r>
              <a:rPr lang="en-US" sz="4000" b="1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	</a:t>
            </a:r>
            <a:endParaRPr lang="en-US" sz="4000" spc="-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Rahayu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saben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tiyang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ingkang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mirengaken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sabdanipun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Gusti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lan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nindakaken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karsanipun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Gusti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ing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gesang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padintenan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</a:t>
            </a:r>
          </a:p>
          <a:p>
            <a:endParaRPr lang="en-US" sz="2800" b="1" spc="-1" dirty="0">
              <a:solidFill>
                <a:srgbClr val="000000"/>
              </a:solidFill>
              <a:latin typeface="Arial Black" panose="020B0A04020102020204" pitchFamily="34" charset="0"/>
              <a:ea typeface="SimSun"/>
            </a:endParaRPr>
          </a:p>
          <a:p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Haleluya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...</a:t>
            </a:r>
            <a:endParaRPr lang="en-US" sz="4000" spc="-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6E28F8-C65D-8E8C-6B34-177BC7438E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55" y="395190"/>
            <a:ext cx="1978269" cy="197826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909148" y="2933753"/>
            <a:ext cx="10372680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r>
              <a:rPr lang="en-US" sz="4000" b="1" u="sng" spc="-1" dirty="0" err="1">
                <a:solidFill>
                  <a:schemeClr val="tx2">
                    <a:lumMod val="50000"/>
                  </a:schemeClr>
                </a:solidFill>
                <a:latin typeface="Arial"/>
                <a:ea typeface="SimSun"/>
              </a:rPr>
              <a:t>Pasamuwan</a:t>
            </a:r>
            <a:r>
              <a:rPr lang="en-US" sz="4000" b="1" u="sng" spc="-1" dirty="0">
                <a:solidFill>
                  <a:schemeClr val="tx2">
                    <a:lumMod val="50000"/>
                  </a:schemeClr>
                </a:solidFill>
                <a:latin typeface="Arial"/>
                <a:ea typeface="SimSun"/>
              </a:rPr>
              <a:t>:</a:t>
            </a:r>
            <a:r>
              <a:rPr lang="en-US" sz="4000" b="1" spc="-1" dirty="0">
                <a:solidFill>
                  <a:schemeClr val="tx2">
                    <a:lumMod val="50000"/>
                  </a:schemeClr>
                </a:solidFill>
                <a:latin typeface="Arial"/>
                <a:ea typeface="SimSun"/>
              </a:rPr>
              <a:t> 	</a:t>
            </a:r>
            <a:endParaRPr lang="en-US" sz="4000" spc="-1" dirty="0">
              <a:solidFill>
                <a:schemeClr val="tx2">
                  <a:lumMod val="50000"/>
                </a:schemeClr>
              </a:solidFill>
              <a:latin typeface="Arial"/>
            </a:endParaRPr>
          </a:p>
          <a:p>
            <a:r>
              <a:rPr lang="es-ES" sz="4000" b="1" spc="-1" dirty="0">
                <a:solidFill>
                  <a:srgbClr val="000000"/>
                </a:solidFill>
                <a:latin typeface="Arial"/>
                <a:ea typeface="SimSun"/>
              </a:rPr>
              <a:t>1   1  |  3  3 0 3  3  |  5  5 0  5  5  |  </a:t>
            </a:r>
            <a:r>
              <a:rPr lang="es-ES" sz="4000" b="1" u="sng" spc="-1" dirty="0">
                <a:solidFill>
                  <a:srgbClr val="000000"/>
                </a:solidFill>
                <a:latin typeface="Arial"/>
                <a:ea typeface="SimSun"/>
              </a:rPr>
              <a:t>6 . 5 4</a:t>
            </a:r>
            <a:r>
              <a:rPr lang="es-ES" sz="4000" b="1" spc="-1" dirty="0">
                <a:solidFill>
                  <a:srgbClr val="000000"/>
                </a:solidFill>
                <a:latin typeface="Arial"/>
                <a:ea typeface="SimSun"/>
              </a:rPr>
              <a:t> 3  |</a:t>
            </a:r>
            <a:endParaRPr lang="en-US" sz="4000" spc="-1" dirty="0">
              <a:solidFill>
                <a:prstClr val="black"/>
              </a:solidFill>
              <a:latin typeface="Arial"/>
            </a:endParaRPr>
          </a:p>
          <a:p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Hale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-  </a:t>
            </a:r>
            <a:r>
              <a:rPr lang="en-US" sz="4000" b="1" spc="-1" dirty="0" err="1">
                <a:solidFill>
                  <a:srgbClr val="000000"/>
                </a:solidFill>
                <a:latin typeface="Arial"/>
                <a:ea typeface="SimSun"/>
              </a:rPr>
              <a:t>luya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 </a:t>
            </a:r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 Hale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- </a:t>
            </a:r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"/>
                <a:ea typeface="SimSun"/>
              </a:rPr>
              <a:t>luya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  </a:t>
            </a:r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 Hale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-   </a:t>
            </a:r>
            <a:r>
              <a:rPr lang="en-US" sz="4000" b="1" spc="-1" dirty="0" err="1">
                <a:solidFill>
                  <a:srgbClr val="000000"/>
                </a:solidFill>
                <a:latin typeface="Arial"/>
                <a:ea typeface="SimSun"/>
              </a:rPr>
              <a:t>lu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 - </a:t>
            </a:r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 y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a</a:t>
            </a:r>
            <a:endParaRPr lang="en-US" sz="4000" spc="-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6E28F8-C65D-8E8C-6B34-177BC7438E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55" y="395190"/>
            <a:ext cx="1978269" cy="197826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xmlns="" id="{60F4591F-115C-8E3E-9CAC-B6AE0A2E3C9E}"/>
              </a:ext>
            </a:extLst>
          </p:cNvPr>
          <p:cNvSpPr txBox="1"/>
          <p:nvPr/>
        </p:nvSpPr>
        <p:spPr>
          <a:xfrm>
            <a:off x="0" y="4644567"/>
            <a:ext cx="12188824" cy="166098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nn-NO" sz="4800" i="1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“Sampun Ngantos </a:t>
            </a:r>
          </a:p>
          <a:p>
            <a:pPr algn="ctr"/>
            <a:r>
              <a:rPr lang="nn-NO" sz="4800" i="1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Nglangkungi Kawula, Gusti”</a:t>
            </a: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xmlns="" id="{C68A9002-A02F-45DF-D8D1-AB4731D7B703}"/>
              </a:ext>
            </a:extLst>
          </p:cNvPr>
          <p:cNvSpPr txBox="1"/>
          <p:nvPr/>
        </p:nvSpPr>
        <p:spPr>
          <a:xfrm>
            <a:off x="2593234" y="3653562"/>
            <a:ext cx="7002355" cy="70687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en-US" sz="44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Wedharing</a:t>
            </a:r>
            <a:r>
              <a:rPr lang="en-US" sz="4400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44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Sabda</a:t>
            </a:r>
            <a:endParaRPr lang="en-US" sz="4400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2133074" y="4658887"/>
            <a:ext cx="7925851" cy="112224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fi-FI" sz="7200" dirty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Wekdal Ening</a:t>
            </a:r>
            <a:endParaRPr lang="en-US" sz="7200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7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3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682848" y="3498678"/>
            <a:ext cx="10717654" cy="100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r>
              <a:rPr lang="es-ES" sz="6600" spc="-1" dirty="0" err="1" smtClean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Ibrani</a:t>
            </a:r>
            <a:r>
              <a:rPr lang="es-ES" sz="6600" spc="-1" dirty="0" smtClean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13:</a:t>
            </a:r>
            <a:r>
              <a:rPr lang="es-ES" sz="6600" spc="-1" dirty="0" smtClean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</a:t>
            </a:r>
            <a:r>
              <a:rPr lang="es-ES" sz="6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15-16</a:t>
            </a:r>
            <a:endParaRPr lang="en-US" sz="6600" spc="-1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743260" y="2567463"/>
            <a:ext cx="6702569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41"/>
              </a:spcBef>
              <a:tabLst>
                <a:tab pos="0" algn="l"/>
              </a:tabLst>
            </a:pPr>
            <a:r>
              <a:rPr lang="en-US" sz="40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Tetales</a:t>
            </a:r>
            <a:r>
              <a:rPr lang="en-US" sz="4000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40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Pisungsung</a:t>
            </a:r>
            <a:endParaRPr lang="en-US" sz="4000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91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-1" y="4837469"/>
            <a:ext cx="12192000" cy="1767378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it-IT" sz="4800" kern="0" spc="-80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Kidung Pasamuwan Jawi 182: 1-3</a:t>
            </a:r>
          </a:p>
          <a:p>
            <a:pPr algn="ctr"/>
            <a:r>
              <a:rPr lang="it-IT" sz="4800" spc="-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“Puji Sokur Lan Panggunggung”</a:t>
            </a:r>
          </a:p>
        </p:txBody>
      </p:sp>
      <p:sp>
        <p:nvSpPr>
          <p:cNvPr id="406" name="TextShape 2"/>
          <p:cNvSpPr txBox="1"/>
          <p:nvPr/>
        </p:nvSpPr>
        <p:spPr>
          <a:xfrm>
            <a:off x="3239561" y="3655134"/>
            <a:ext cx="5712875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en-US" sz="4000" spc="-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Kidung Caos Sokur </a:t>
            </a:r>
            <a:endParaRPr lang="en-US" sz="4000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3173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6277665-D51F-13B6-E92E-DA2F009C3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C6492F-6F0E-FE66-40A9-679C3AF05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5"/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97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5ACD774-F8F7-F442-8C48-2F6D75E14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8E327D-AB28-58E2-5820-57532EF84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5"/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25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65F843-5B4F-C3B4-3B3C-A0969F7D8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4" b="134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9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BCBED60-F7EE-A988-76A9-1DDD6561A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7F5C09-B462-D611-8B06-281AC1E9B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5"/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69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504669" y="4702450"/>
            <a:ext cx="11182662" cy="78621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it-IT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Pandonga Sokur lan Syafaat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D30009-DF0E-5C99-E305-2C06D3051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893"/>
            <a:ext cx="12188825" cy="6856214"/>
          </a:xfrm>
          <a:prstGeom prst="rect">
            <a:avLst/>
          </a:prstGeom>
        </p:spPr>
      </p:pic>
      <p:sp>
        <p:nvSpPr>
          <p:cNvPr id="409" name="TextShape 1"/>
          <p:cNvSpPr txBox="1"/>
          <p:nvPr/>
        </p:nvSpPr>
        <p:spPr>
          <a:xfrm>
            <a:off x="2936514" y="4660493"/>
            <a:ext cx="6548285" cy="14895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560">
            <a:noFill/>
          </a:ln>
          <a:effectLst>
            <a:softEdge rad="317500"/>
          </a:effectLst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it-IT" sz="4800" spc="-1">
                <a:ln w="3175">
                  <a:solidFill>
                    <a:prstClr val="white">
                      <a:lumMod val="65000"/>
                    </a:prstClr>
                  </a:solidFill>
                </a:ln>
                <a:solidFill>
                  <a:srgbClr val="A14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cs typeface="Calibri" panose="020F0502020204030204" pitchFamily="34" charset="0"/>
              </a:rPr>
              <a:t>Pangaken Pitados Rasuli</a:t>
            </a:r>
            <a:endParaRPr lang="en-US" sz="4800" spc="-1">
              <a:ln w="3175">
                <a:solidFill>
                  <a:prstClr val="white">
                    <a:lumMod val="65000"/>
                  </a:prstClr>
                </a:solidFill>
              </a:ln>
              <a:solidFill>
                <a:srgbClr val="A14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  <a:cs typeface="Calibri" panose="020F0502020204030204" pitchFamily="34" charset="0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6962818" y="300192"/>
            <a:ext cx="4496679" cy="456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2400">
                <a:ln w="0"/>
                <a:solidFill>
                  <a:prstClr val="black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Pasamuwan Jumeneng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3785" y="431052"/>
            <a:ext cx="107174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Kawula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pitados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dhateng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Allah Sang Rama,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ingkang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Mahakawasa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</a:p>
          <a:p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ingkang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nitahaken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langit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kaliyan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bumi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endParaRPr lang="id-ID" sz="4000" b="1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dobe Gothic Std B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Inggih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pitados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dhateng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Yésus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Kristus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ingkang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Putra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ontang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-anting,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Gusti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kawula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endParaRPr lang="id-ID" sz="4000" b="1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dobe Gothic Std B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Ingkang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kabobotaken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déning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Roh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Suci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miyos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saking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prawan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Maryam.</a:t>
            </a:r>
          </a:p>
        </p:txBody>
      </p:sp>
    </p:spTree>
    <p:extLst>
      <p:ext uri="{BB962C8B-B14F-4D97-AF65-F5344CB8AC3E}">
        <p14:creationId xmlns:p14="http://schemas.microsoft.com/office/powerpoint/2010/main" val="4000522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13238" y="879603"/>
            <a:ext cx="9828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Ingkang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nandhang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sangsara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nalika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jumenengipun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Pontius Pilatus, </a:t>
            </a:r>
          </a:p>
          <a:p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kasalib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nglampahi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séda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</a:p>
          <a:p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lajeng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kasarèkaken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</a:p>
          <a:p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tumedhak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dhateng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teleng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palimengan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endParaRPr lang="en-US" sz="4000" b="1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dobe Gothic Std B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tigang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dintenipun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wungu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malih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saking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antawisipun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tiyang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pejah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5235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1599" y="1220584"/>
            <a:ext cx="952705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Lajeng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sumengka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dhateng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swarga,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pinarak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wonten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tengenipun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Allah </a:t>
            </a:r>
          </a:p>
          <a:p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Sang Rama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ingkang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mahakawasa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,</a:t>
            </a:r>
          </a:p>
          <a:p>
            <a:endParaRPr lang="en-US" sz="4000" b="1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dobe Gothic Std B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Saking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ngriku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inggih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badhé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rawuhipun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ngadili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tiyang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ingkang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gesang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kaliyan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ingkang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pejah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7331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1859" y="1536174"/>
            <a:ext cx="99056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Kawula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pitados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dhateng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Roh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Suci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endParaRPr lang="en-US" sz="4000" b="1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dobe Gothic Std B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Kawula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pitados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wontenipun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Pasamuwan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Kristen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satunggal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ingkang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suci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sarta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wradin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</a:p>
          <a:p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inggih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patunggilanipun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para </a:t>
            </a:r>
            <a:r>
              <a:rPr lang="en-US" sz="4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suci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8431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31899" y="1657833"/>
            <a:ext cx="990565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Punapa-d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é</a:t>
            </a:r>
            <a:r>
              <a:rPr lang="it-IT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n</a:t>
            </a: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é</a:t>
            </a:r>
            <a:r>
              <a:rPr lang="it-IT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pangapuntening dosa.</a:t>
            </a:r>
          </a:p>
          <a:p>
            <a:endParaRPr lang="it-IT" sz="4000" b="1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dobe Gothic Std B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it-IT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Tanginipun raga.</a:t>
            </a:r>
          </a:p>
          <a:p>
            <a:endParaRPr lang="it-IT" sz="4000" b="1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dobe Gothic Std B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it-IT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Sarta gesang langgeng.</a:t>
            </a:r>
          </a:p>
        </p:txBody>
      </p:sp>
    </p:spTree>
    <p:extLst>
      <p:ext uri="{BB962C8B-B14F-4D97-AF65-F5344CB8AC3E}">
        <p14:creationId xmlns:p14="http://schemas.microsoft.com/office/powerpoint/2010/main" val="588046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3035964" y="717144"/>
            <a:ext cx="5176180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it-IT" sz="8800" spc="-1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Berkah</a:t>
            </a:r>
            <a:endParaRPr lang="en-US" sz="8800" spc="-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2C81CFE-54F9-AE59-8F7B-90557694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>
            <a:extLst>
              <a:ext uri="{FF2B5EF4-FFF2-40B4-BE49-F238E27FC236}">
                <a16:creationId xmlns:a16="http://schemas.microsoft.com/office/drawing/2014/main" xmlns="" id="{4DE59759-87AA-861A-8957-8A129AA7612C}"/>
              </a:ext>
            </a:extLst>
          </p:cNvPr>
          <p:cNvSpPr txBox="1"/>
          <p:nvPr/>
        </p:nvSpPr>
        <p:spPr>
          <a:xfrm>
            <a:off x="1794948" y="4669253"/>
            <a:ext cx="8602104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it-IT" sz="8000" i="1" spc="-1" dirty="0"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Atur Panuwun</a:t>
            </a:r>
            <a:endParaRPr lang="en-US" sz="8000" i="1" spc="-1" dirty="0"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3D8875-A0A1-CD11-EECD-436FA2EEF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4" b="1320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>
            <a:extLst>
              <a:ext uri="{FF2B5EF4-FFF2-40B4-BE49-F238E27FC236}">
                <a16:creationId xmlns:a16="http://schemas.microsoft.com/office/drawing/2014/main" xmlns="" id="{46D11C09-428A-FC83-0CD2-AE017C809AF7}"/>
              </a:ext>
            </a:extLst>
          </p:cNvPr>
          <p:cNvSpPr txBox="1"/>
          <p:nvPr/>
        </p:nvSpPr>
        <p:spPr>
          <a:xfrm>
            <a:off x="2928000" y="4161580"/>
            <a:ext cx="6336000" cy="720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Kidung</a:t>
            </a: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P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a</a:t>
            </a: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n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utup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xmlns="" id="{8DEABF94-ECE9-E9A9-1A1B-5C2723E59539}"/>
              </a:ext>
            </a:extLst>
          </p:cNvPr>
          <p:cNvSpPr txBox="1"/>
          <p:nvPr/>
        </p:nvSpPr>
        <p:spPr>
          <a:xfrm>
            <a:off x="0" y="4727368"/>
            <a:ext cx="12192000" cy="1865725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kumimoji="0" lang="sv-SE" sz="46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Kidung Pasamuwan Jawi</a:t>
            </a:r>
            <a:r>
              <a:rPr lang="sv-SE" sz="4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346a: 1, 3</a:t>
            </a:r>
          </a:p>
          <a:p>
            <a:pPr lvl="0" algn="ctr">
              <a:defRPr/>
            </a:pPr>
            <a:r>
              <a:rPr lang="sv-SE" sz="4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“Ndedonga Lan Makarya”</a:t>
            </a:r>
            <a:endParaRPr kumimoji="0" lang="fi-FI" sz="4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80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91AA93B-03E5-71A4-A6FD-6842945E6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69DAAB-25F8-4D17-3691-D2886E3E2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4"/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48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7E645C-E425-61D9-5469-75AC0FEA0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4"/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23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13" y="5022573"/>
            <a:ext cx="12168000" cy="157701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id-ID" sz="48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ugeng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Dinten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Minggu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,</a:t>
            </a:r>
            <a:endParaRPr lang="id-ID" sz="48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48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Gusti</a:t>
            </a:r>
            <a:r>
              <a:rPr lang="id-ID" sz="48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Yésus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Tansah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Paring 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Berkah</a:t>
            </a:r>
            <a:endParaRPr lang="id-ID" sz="48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96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1399980" y="4955594"/>
            <a:ext cx="9392040" cy="1236600"/>
          </a:xfrm>
          <a:prstGeom prst="rect">
            <a:avLst/>
          </a:prstGeom>
          <a:solidFill>
            <a:schemeClr val="bg1"/>
          </a:solidFill>
          <a:ln w="25560"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en-US" sz="4000" spc="-1"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Votum lan Salam Karaharjan</a:t>
            </a:r>
            <a:endParaRPr lang="en-US" sz="4000" spc="-1" dirty="0" err="1">
              <a:solidFill>
                <a:prstClr val="black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EE7CF6B-DD4A-C341-98AD-3274C01AD0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652110" y="3289052"/>
            <a:ext cx="1079784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r>
              <a:rPr lang="id-ID" sz="4000" b="1" u="sng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Pendet</a:t>
            </a:r>
            <a:r>
              <a:rPr lang="en-US" sz="4000" b="1" u="sng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a :</a:t>
            </a:r>
            <a:r>
              <a:rPr lang="en-US" sz="4000" b="1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	</a:t>
            </a:r>
            <a:endParaRPr lang="en-US" sz="4000" spc="-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r>
              <a:rPr lang="en-US" sz="4000" b="1" spc="-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Pasamuwan kinasih, sumangga ing pangibadah dinten Minggu punika kita sesarengan mratelakaken pangaken konjuk Gusti ingkang mekaten:</a:t>
            </a:r>
            <a:endParaRPr lang="en-US" sz="4000" spc="-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98B70E0-3929-34A7-3D86-1607EAEB2A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366252" y="2612555"/>
            <a:ext cx="11459496" cy="37841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id-ID" sz="4000" b="1" u="sng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Se</a:t>
            </a:r>
            <a:r>
              <a:rPr lang="en-US" sz="4000" b="1" u="sng" spc="-1" dirty="0" err="1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daya</a:t>
            </a:r>
            <a:r>
              <a:rPr lang="en-US" sz="4000" b="1" u="sng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:</a:t>
            </a:r>
            <a:r>
              <a:rPr lang="en-US" sz="4000" b="1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	</a:t>
            </a:r>
            <a:endParaRPr lang="en-US" sz="4000" spc="-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Pitulungan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kita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punika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pinangkanipun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saking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Sang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Yéhuwah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ingkang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nitahaken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langit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lan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bumi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tuwin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ingkang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mboten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naté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nilaraken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pakaryaning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Astanipun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</a:t>
            </a:r>
            <a:endParaRPr lang="en-US" sz="4000" spc="-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CD3564-825E-144B-D7ED-E2E8D992CA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743886" y="3163532"/>
            <a:ext cx="10838516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id-ID" sz="4000" b="1" u="sng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Pendeta</a:t>
            </a:r>
            <a:r>
              <a:rPr lang="en-US" sz="4000" b="1" u="sng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 :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spc="-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Sih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rahmat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lan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tentrem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rahayu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saking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Sang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Yéhuwah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Gusti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kita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tuwin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Gusti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Yésus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wonten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ing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bapak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ibu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 smtClean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sadhèrèk</a:t>
            </a:r>
            <a:r>
              <a:rPr lang="en-US" sz="4000" b="1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 smtClean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lan</a:t>
            </a:r>
            <a:r>
              <a:rPr lang="en-US" sz="4000" b="1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 smtClean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lare-lare</a:t>
            </a:r>
            <a:r>
              <a:rPr lang="en-US" sz="4000" b="1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 smtClean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sadaya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</a:t>
            </a:r>
            <a:endParaRPr lang="en-US" sz="4000" spc="-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E7D4D7-84E7-281A-65C9-E89FC8B74E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9104</TotalTime>
  <Words>474</Words>
  <Application>Microsoft Office PowerPoint</Application>
  <PresentationFormat>Widescreen</PresentationFormat>
  <Paragraphs>148</Paragraphs>
  <Slides>53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53</vt:i4>
      </vt:variant>
    </vt:vector>
  </HeadingPairs>
  <TitlesOfParts>
    <vt:vector size="75" baseType="lpstr">
      <vt:lpstr>SimSun</vt:lpstr>
      <vt:lpstr>Adobe Gothic Std B</vt:lpstr>
      <vt:lpstr>Aharoni</vt:lpstr>
      <vt:lpstr>Arial</vt:lpstr>
      <vt:lpstr>Arial Black</vt:lpstr>
      <vt:lpstr>Bernard MT Condensed</vt:lpstr>
      <vt:lpstr>Bodoni Bd BT</vt:lpstr>
      <vt:lpstr>Calibri</vt:lpstr>
      <vt:lpstr>DejaVu Sans</vt:lpstr>
      <vt:lpstr>Poppins</vt:lpstr>
      <vt:lpstr>Symbol</vt:lpstr>
      <vt:lpstr>Times New Roman</vt:lpstr>
      <vt:lpstr>Wingdings</vt:lpstr>
      <vt:lpstr>2_Office Theme</vt:lpstr>
      <vt:lpstr>23_Office Theme</vt:lpstr>
      <vt:lpstr>Office Theme</vt:lpstr>
      <vt:lpstr>4_Office Theme</vt:lpstr>
      <vt:lpstr>3_Office Theme</vt:lpstr>
      <vt:lpstr>3_Default Design</vt:lpstr>
      <vt:lpstr>1_Office Theme</vt:lpstr>
      <vt:lpstr>5_Office Theme</vt:lpstr>
      <vt:lpstr>6_Office Theme</vt:lpstr>
      <vt:lpstr>Gereja Kristen Jawa Ambarrukma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Gereja Kristen Jawa Ambarrukma</dc:title>
  <dc:creator>pakbowie</dc:creator>
  <cp:lastModifiedBy>Sekum</cp:lastModifiedBy>
  <cp:revision>647</cp:revision>
  <dcterms:created xsi:type="dcterms:W3CDTF">2019-06-07T16:43:24Z</dcterms:created>
  <dcterms:modified xsi:type="dcterms:W3CDTF">2025-07-18T03:01:35Z</dcterms:modified>
</cp:coreProperties>
</file>