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media/image21.jpg" ContentType="image/unknown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  <p:sldMasterId id="2147484005" r:id="rId2"/>
    <p:sldMasterId id="2147484545" r:id="rId3"/>
    <p:sldMasterId id="2147484558" r:id="rId4"/>
    <p:sldMasterId id="2147484583" r:id="rId5"/>
    <p:sldMasterId id="2147484595" r:id="rId6"/>
  </p:sldMasterIdLst>
  <p:notesMasterIdLst>
    <p:notesMasterId r:id="rId58"/>
  </p:notesMasterIdLst>
  <p:sldIdLst>
    <p:sldId id="782" r:id="rId7"/>
    <p:sldId id="1197" r:id="rId8"/>
    <p:sldId id="1198" r:id="rId9"/>
    <p:sldId id="1431" r:id="rId10"/>
    <p:sldId id="1316" r:id="rId11"/>
    <p:sldId id="1249" r:id="rId12"/>
    <p:sldId id="262" r:id="rId13"/>
    <p:sldId id="263" r:id="rId14"/>
    <p:sldId id="264" r:id="rId15"/>
    <p:sldId id="1250" r:id="rId16"/>
    <p:sldId id="1251" r:id="rId17"/>
    <p:sldId id="267" r:id="rId18"/>
    <p:sldId id="1203" r:id="rId19"/>
    <p:sldId id="1436" r:id="rId20"/>
    <p:sldId id="1437" r:id="rId21"/>
    <p:sldId id="1444" r:id="rId22"/>
    <p:sldId id="1222" r:id="rId23"/>
    <p:sldId id="274" r:id="rId24"/>
    <p:sldId id="1445" r:id="rId25"/>
    <p:sldId id="1446" r:id="rId26"/>
    <p:sldId id="827" r:id="rId27"/>
    <p:sldId id="1346" r:id="rId28"/>
    <p:sldId id="1426" r:id="rId29"/>
    <p:sldId id="1447" r:id="rId30"/>
    <p:sldId id="1448" r:id="rId31"/>
    <p:sldId id="1449" r:id="rId32"/>
    <p:sldId id="1237" r:id="rId33"/>
    <p:sldId id="285" r:id="rId34"/>
    <p:sldId id="286" r:id="rId35"/>
    <p:sldId id="1253" r:id="rId36"/>
    <p:sldId id="288" r:id="rId37"/>
    <p:sldId id="1190" r:id="rId38"/>
    <p:sldId id="1239" r:id="rId39"/>
    <p:sldId id="1313" r:id="rId40"/>
    <p:sldId id="1442" r:id="rId41"/>
    <p:sldId id="1453" r:id="rId42"/>
    <p:sldId id="1443" r:id="rId43"/>
    <p:sldId id="1454" r:id="rId44"/>
    <p:sldId id="1254" r:id="rId45"/>
    <p:sldId id="1195" r:id="rId46"/>
    <p:sldId id="541" r:id="rId47"/>
    <p:sldId id="542" r:id="rId48"/>
    <p:sldId id="543" r:id="rId49"/>
    <p:sldId id="544" r:id="rId50"/>
    <p:sldId id="812" r:id="rId51"/>
    <p:sldId id="1303" r:id="rId52"/>
    <p:sldId id="1427" r:id="rId53"/>
    <p:sldId id="1450" r:id="rId54"/>
    <p:sldId id="1451" r:id="rId55"/>
    <p:sldId id="1452" r:id="rId56"/>
    <p:sldId id="32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D823520-0084-4F8B-97AA-4C75A556D1F8}">
          <p14:sldIdLst>
            <p14:sldId id="782"/>
            <p14:sldId id="1197"/>
            <p14:sldId id="1198"/>
            <p14:sldId id="1431"/>
            <p14:sldId id="1316"/>
            <p14:sldId id="1249"/>
            <p14:sldId id="262"/>
            <p14:sldId id="263"/>
            <p14:sldId id="264"/>
            <p14:sldId id="1250"/>
            <p14:sldId id="1251"/>
            <p14:sldId id="267"/>
            <p14:sldId id="1203"/>
            <p14:sldId id="1436"/>
            <p14:sldId id="1437"/>
            <p14:sldId id="1444"/>
            <p14:sldId id="1222"/>
            <p14:sldId id="274"/>
            <p14:sldId id="1445"/>
            <p14:sldId id="1446"/>
            <p14:sldId id="827"/>
            <p14:sldId id="1346"/>
            <p14:sldId id="1426"/>
            <p14:sldId id="1447"/>
            <p14:sldId id="1448"/>
            <p14:sldId id="1449"/>
            <p14:sldId id="1237"/>
            <p14:sldId id="285"/>
            <p14:sldId id="286"/>
            <p14:sldId id="1253"/>
            <p14:sldId id="288"/>
            <p14:sldId id="1190"/>
            <p14:sldId id="1239"/>
            <p14:sldId id="1313"/>
            <p14:sldId id="1442"/>
            <p14:sldId id="1453"/>
            <p14:sldId id="1443"/>
            <p14:sldId id="1454"/>
            <p14:sldId id="1254"/>
            <p14:sldId id="1195"/>
            <p14:sldId id="541"/>
            <p14:sldId id="542"/>
            <p14:sldId id="543"/>
            <p14:sldId id="544"/>
            <p14:sldId id="812"/>
            <p14:sldId id="1303"/>
            <p14:sldId id="1427"/>
            <p14:sldId id="1450"/>
            <p14:sldId id="1451"/>
            <p14:sldId id="1452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FFF"/>
    <a:srgbClr val="CDFFFF"/>
    <a:srgbClr val="FFFFFF"/>
    <a:srgbClr val="242480"/>
    <a:srgbClr val="AAAAF5"/>
    <a:srgbClr val="FFFAE9"/>
    <a:srgbClr val="FFF5E3"/>
    <a:srgbClr val="FFFEEF"/>
    <a:srgbClr val="FDF3D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1F171-69D8-475D-8AA7-4221D5AEC6DE}" type="datetimeFigureOut">
              <a:rPr lang="en-ID" smtClean="0"/>
              <a:t>16/11/2024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9A59A-8DA6-4470-A48C-E102915DC07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0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7953E-0F72-418C-8F2C-399D42275BD9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963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076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92008-D06B-43D2-B3A9-BD65C79E0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7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90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3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</a:rPr>
              <a:pPr/>
              <a:t>45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1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8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0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8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3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9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4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94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7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59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63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73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2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9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53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104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576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416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58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279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569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7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145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658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1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536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21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9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8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493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973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60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27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279" y="274680"/>
            <a:ext cx="10972417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78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983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36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279" y="3964320"/>
            <a:ext cx="10972417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230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783" y="160020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279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783" y="3964320"/>
            <a:ext cx="5354234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33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279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325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011" y="160020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279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325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011" y="3964320"/>
            <a:ext cx="35328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084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2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5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5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19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97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97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8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85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16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8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64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36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7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25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15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97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17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93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85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3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92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2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279" y="274680"/>
            <a:ext cx="10972417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279" y="1600200"/>
            <a:ext cx="10972417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67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4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9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4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4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278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279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16/11/2024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5205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638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278" y="2130480"/>
            <a:ext cx="1036277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279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16/11/2024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5205" y="6356520"/>
            <a:ext cx="3860205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7315" y="6356520"/>
            <a:ext cx="2844381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279" y="1604520"/>
            <a:ext cx="10972417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050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16/11/2024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3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0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320" y="152400"/>
            <a:ext cx="8435280" cy="609600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55" y="990600"/>
            <a:ext cx="4429351" cy="228600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99206" y="990600"/>
            <a:ext cx="4501858" cy="22860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uLnTx/>
                <a:uFillTx/>
                <a:latin typeface="Bodoni Bd BT" pitchFamily="18" charset="0"/>
                <a:ea typeface="+mn-ea"/>
                <a:cs typeface="+mn-cs"/>
              </a:rPr>
              <a:t>*Pepanthan Nologaten*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Jam Kebaktian</a:t>
            </a: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Pukul 08.00 WIB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err="1">
                <a:solidFill>
                  <a:prstClr val="white"/>
                </a:solidFill>
                <a:latin typeface="Calibri"/>
              </a:rPr>
              <a:t>Pukul</a:t>
            </a:r>
            <a:r>
              <a:rPr lang="en-US" b="1" dirty="0">
                <a:solidFill>
                  <a:prstClr val="white"/>
                </a:solidFill>
                <a:latin typeface="Calibri"/>
              </a:rPr>
              <a:t> 18.00 WIB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615063"/>
              </p:ext>
            </p:extLst>
          </p:nvPr>
        </p:nvGraphicFramePr>
        <p:xfrm>
          <a:off x="1752600" y="3505200"/>
          <a:ext cx="8686800" cy="20083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5066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8684">
                <a:tc>
                  <a:txBody>
                    <a:bodyPr/>
                    <a:lstStyle/>
                    <a:p>
                      <a:pPr algn="ctr"/>
                      <a:r>
                        <a:rPr lang="id-ID" sz="2000" b="1"/>
                        <a:t>HP/PONSEL</a:t>
                      </a:r>
                      <a:r>
                        <a:rPr lang="id-ID" sz="2000"/>
                        <a:t> disetting </a:t>
                      </a:r>
                      <a:r>
                        <a:rPr lang="id-ID" sz="2000" b="1"/>
                        <a:t>MODE GETAR/SILENT</a:t>
                      </a:r>
                      <a:r>
                        <a:rPr lang="id-ID" sz="2000"/>
                        <a:t> atau </a:t>
                      </a:r>
                      <a:r>
                        <a:rPr lang="id-ID" sz="2000" b="1"/>
                        <a:t>OFF</a:t>
                      </a:r>
                      <a:endParaRPr lang="id-ID" sz="20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FF0000"/>
                          </a:solidFill>
                        </a:rPr>
                        <a:t>                  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    </a:t>
                      </a:r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                   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066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8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98DB90-6BA1-8F87-07BF-7BA554F6D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62" name="CustomShape 1"/>
          <p:cNvSpPr/>
          <p:nvPr/>
        </p:nvSpPr>
        <p:spPr>
          <a:xfrm>
            <a:off x="1079848" y="420396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Pasamuwan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Mekaten ugi ing panjenengan.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FDE7A1-D44E-0057-8C3A-0121092D6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64" name="CustomShape 1"/>
          <p:cNvSpPr/>
          <p:nvPr/>
        </p:nvSpPr>
        <p:spPr>
          <a:xfrm>
            <a:off x="941548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Sedaya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: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	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  <a:p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7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i  .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/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5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4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 </a:t>
            </a:r>
            <a:r>
              <a:rPr lang="nn-NO" sz="4000" b="1" spc="-1" dirty="0">
                <a:solidFill>
                  <a:srgbClr val="000000"/>
                </a:solidFill>
                <a:latin typeface="Arial"/>
                <a:ea typeface="SimSun"/>
              </a:rPr>
              <a:t>3  .  /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    A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min,     A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min, 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   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  min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661952"/>
            <a:ext cx="12192000" cy="90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n-US" sz="6000" spc="-1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Daniel 12: 1-3</a:t>
            </a:r>
            <a:endParaRPr lang="en-US" sz="6000" spc="-1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762107" y="3612095"/>
            <a:ext cx="4667782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570032" y="388680"/>
            <a:ext cx="3996000" cy="50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 b="1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Lenggah</a:t>
            </a:r>
            <a:endParaRPr lang="en-US" sz="2400" b="1" spc="-1" dirty="0">
              <a:solidFill>
                <a:sysClr val="windowText" lastClr="0000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7D8187-A0A0-B414-1FD8-FDBE3D0314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17552F63-06B5-30ED-66E9-03F01A6BEC8E}"/>
              </a:ext>
            </a:extLst>
          </p:cNvPr>
          <p:cNvSpPr/>
          <p:nvPr/>
        </p:nvSpPr>
        <p:spPr>
          <a:xfrm>
            <a:off x="930000" y="4005093"/>
            <a:ext cx="10332000" cy="16759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4400" b="1" u="sng" spc="-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Lektor</a:t>
            </a:r>
            <a:r>
              <a:rPr lang="en-US" sz="4400" b="1" u="sng" spc="-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: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“</a:t>
            </a:r>
            <a:r>
              <a:rPr lang="en-US" sz="4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Mekaten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pangandikanipun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Gusti”</a:t>
            </a:r>
            <a:endParaRPr lang="en-US" sz="4400" spc="-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  <a:defRPr/>
            </a:pPr>
            <a:r>
              <a:rPr lang="en-US" sz="4400" b="1" u="sng" spc="-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Pasamuwan</a:t>
            </a:r>
            <a:r>
              <a:rPr lang="en-US" sz="4400" b="1" u="sng" spc="-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:</a:t>
            </a: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“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Puji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Sokur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lang="en-US" sz="4400" b="1" spc="-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konjuk</a:t>
            </a:r>
            <a:r>
              <a:rPr lang="en-US" sz="4400" b="1" spc="-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Gusti”</a:t>
            </a:r>
            <a:endParaRPr lang="en-US" sz="4400" spc="-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2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468000" y="3763563"/>
            <a:ext cx="5256000" cy="79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Kidung</a:t>
            </a: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Pamuji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55C491E-87E6-883F-16CC-5E6C8155354F}"/>
              </a:ext>
            </a:extLst>
          </p:cNvPr>
          <p:cNvSpPr txBox="1"/>
          <p:nvPr/>
        </p:nvSpPr>
        <p:spPr>
          <a:xfrm>
            <a:off x="26452" y="4640138"/>
            <a:ext cx="12132000" cy="189479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nn-NO" sz="4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</a:t>
            </a:r>
            <a:r>
              <a:rPr kumimoji="0" lang="nn-NO" sz="48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Pasamuwan Jawi</a:t>
            </a:r>
            <a:r>
              <a:rPr kumimoji="0" lang="nn-NO" sz="4800" b="0" i="0" u="none" strike="noStrike" kern="1200" cap="none" spc="-80" normalizeH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480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84: 1, 3 “Mara Wong Dosa, Wong Cilaka”</a:t>
            </a:r>
            <a:endParaRPr kumimoji="0" lang="nn-NO" sz="4800" b="0" i="0" u="none" strike="noStrike" kern="1200" cap="none" spc="-8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FD070E-89E3-CCF2-1596-5060F1B2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/>
          <a:stretch/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7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04A461-B099-5FBF-7072-CF45AB2C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/>
          <a:stretch/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D89ABD-AC54-C57D-8007-E63849673EBE}"/>
              </a:ext>
            </a:extLst>
          </p:cNvPr>
          <p:cNvSpPr txBox="1"/>
          <p:nvPr/>
        </p:nvSpPr>
        <p:spPr>
          <a:xfrm>
            <a:off x="0" y="1144317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effectLst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A - ja   se-ma-ya, 'gya ma-re-ka,  'wit 'tan ngerti praptaning  pa-ti.</a:t>
            </a:r>
            <a:endParaRPr lang="en-ID" sz="1400">
              <a:solidFill>
                <a:srgbClr val="FFFF00"/>
              </a:solidFill>
              <a:effectLst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674B7A-EEED-EE65-2E18-64754B147DC3}"/>
              </a:ext>
            </a:extLst>
          </p:cNvPr>
          <p:cNvSpPr txBox="1"/>
          <p:nvPr/>
        </p:nvSpPr>
        <p:spPr>
          <a:xfrm>
            <a:off x="-24576" y="2786299"/>
            <a:ext cx="12192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effectLst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Gusti ngantya mring tobat-i - ra,     kra-na sih-rahmat-Nya.</a:t>
            </a:r>
            <a:endParaRPr lang="en-ID" sz="1400">
              <a:solidFill>
                <a:srgbClr val="FFFF00"/>
              </a:solidFill>
              <a:effectLst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36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520672" y="4539235"/>
            <a:ext cx="9163565" cy="127549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Markus 13: 13</a:t>
            </a:r>
            <a:endParaRPr lang="en-US" sz="72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1299690" y="3671363"/>
            <a:ext cx="9163566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Sabda Andharaning Katresnan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3254412" y="3904987"/>
            <a:ext cx="5683176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Kidung</a:t>
            </a:r>
            <a:r>
              <a:rPr lang="en-US" sz="36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Panelangsa</a:t>
            </a:r>
            <a:endParaRPr lang="en-US" sz="3600" spc="-1" dirty="0"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F9464BF7-4711-EC59-9935-C8E224449284}"/>
              </a:ext>
            </a:extLst>
          </p:cNvPr>
          <p:cNvSpPr txBox="1"/>
          <p:nvPr/>
        </p:nvSpPr>
        <p:spPr>
          <a:xfrm>
            <a:off x="26452" y="4783502"/>
            <a:ext cx="12132000" cy="1692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nn-NO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Pasamuwan </a:t>
            </a:r>
            <a:r>
              <a:rPr lang="nn-NO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Jawi </a:t>
            </a: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54: 1, 2 “Kula Saèstu Nglenggana”</a:t>
            </a:r>
            <a:endParaRPr lang="nn-NO" sz="48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CB4149-CF10-0D43-245C-B5477EBBEA3D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00" y="279000"/>
            <a:ext cx="1080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8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xmlns="" id="{3DEEE953-0164-31E5-43D0-6789A25B0ED5}"/>
              </a:ext>
            </a:extLst>
          </p:cNvPr>
          <p:cNvSpPr/>
          <p:nvPr/>
        </p:nvSpPr>
        <p:spPr>
          <a:xfrm>
            <a:off x="1588" y="2633009"/>
            <a:ext cx="12188824" cy="3675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tabLst>
                <a:tab pos="0" algn="l"/>
              </a:tabLst>
              <a:defRPr/>
            </a:pPr>
            <a:r>
              <a:rPr lang="en-US" sz="5400" kern="0" spc="-1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Pangi</a:t>
            </a:r>
            <a:r>
              <a:rPr lang="id-ID" sz="54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badah </a:t>
            </a:r>
            <a:r>
              <a:rPr lang="en-US" sz="5400" kern="0" spc="-1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spc="-1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Biasa</a:t>
            </a:r>
            <a:r>
              <a:rPr lang="en-US" sz="54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XXVIII</a:t>
            </a:r>
          </a:p>
          <a:p>
            <a:pPr algn="ctr">
              <a:tabLst>
                <a:tab pos="0" algn="l"/>
              </a:tabLst>
              <a:defRPr/>
            </a:pPr>
            <a:r>
              <a:rPr lang="pt-BR" sz="54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nn-NO" sz="54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Gusti, Paduka Ingkang </a:t>
            </a:r>
          </a:p>
          <a:p>
            <a:pPr algn="ctr">
              <a:spcAft>
                <a:spcPts val="1200"/>
              </a:spcAft>
              <a:tabLst>
                <a:tab pos="0" algn="l"/>
              </a:tabLst>
              <a:defRPr/>
            </a:pPr>
            <a:r>
              <a:rPr lang="nn-NO" sz="5400" i="1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Njagi </a:t>
            </a:r>
            <a:r>
              <a:rPr lang="nn-NO" sz="5400" i="1" kern="0" spc="-1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Kawula</a:t>
            </a:r>
            <a:r>
              <a:rPr lang="fi-FI" sz="5400" i="1" kern="0" spc="-10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”</a:t>
            </a:r>
            <a:endParaRPr lang="en-US" sz="5400" i="1" kern="0" spc="-1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>
              <a:tabLst>
                <a:tab pos="0" algn="l"/>
              </a:tabLst>
              <a:defRPr/>
            </a:pPr>
            <a:r>
              <a:rPr lang="en-US" sz="5400" kern="0" spc="-1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17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08D15F-A430-5D61-FC1E-386B72E0514A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000" y="279000"/>
            <a:ext cx="10800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D8EB1E12-BC8E-EC74-6835-2432A51145FD}"/>
              </a:ext>
            </a:extLst>
          </p:cNvPr>
          <p:cNvSpPr txBox="1">
            <a:spLocks/>
          </p:cNvSpPr>
          <p:nvPr/>
        </p:nvSpPr>
        <p:spPr>
          <a:xfrm>
            <a:off x="1455022" y="5189199"/>
            <a:ext cx="9281956" cy="92333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126" rtl="0" eaLnBrk="1" latinLnBrk="0" hangingPunct="1">
              <a:spcBef>
                <a:spcPct val="0"/>
              </a:spcBef>
              <a:buNone/>
              <a:defRPr sz="43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540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Pandonga Pamratobat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657703" y="4066119"/>
            <a:ext cx="10876593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fi-FI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Ibrani 10: 20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1864821" y="3020481"/>
            <a:ext cx="8462355" cy="61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200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Pawartos Sih Rahmat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657701" y="4370919"/>
            <a:ext cx="10876593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fi-FI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Ibrani 10: 24-25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1864821" y="3173800"/>
            <a:ext cx="8462355" cy="612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Pangatag-atag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Gesang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Anyar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3013" y="4256031"/>
            <a:ext cx="11665974" cy="216976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</a:rPr>
              <a:t>Kidung Pasamuwan </a:t>
            </a:r>
            <a:r>
              <a:rPr kumimoji="0" lang="fi-FI" sz="48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Narrow" panose="020B0606020202030204" pitchFamily="34" charset="0"/>
                <a:cs typeface="Poppins" panose="00000500000000000000" pitchFamily="2" charset="0"/>
              </a:rPr>
              <a:t>Kristen Lami </a:t>
            </a:r>
            <a:r>
              <a:rPr lang="nn-NO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Narrow" panose="020B0606020202030204" pitchFamily="34" charset="0"/>
                <a:cs typeface="Poppins" panose="00000500000000000000" pitchFamily="2" charset="0"/>
              </a:rPr>
              <a:t>137: 1, 3</a:t>
            </a:r>
            <a:r>
              <a:rPr lang="nn-NO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</a:p>
          <a:p>
            <a:pPr lvl="0" algn="ctr">
              <a:defRPr/>
            </a:pPr>
            <a:r>
              <a:rPr lang="nn-NO" sz="4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“Manggul Salib”</a:t>
            </a:r>
            <a:endParaRPr kumimoji="0" lang="fi-FI" sz="4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629890" y="3530748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Kidung Kasanggeman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1380EAA7-C3EE-D833-075E-FC245BDE7216}"/>
              </a:ext>
            </a:extLst>
          </p:cNvPr>
          <p:cNvSpPr/>
          <p:nvPr/>
        </p:nvSpPr>
        <p:spPr>
          <a:xfrm>
            <a:off x="6670624" y="397513"/>
            <a:ext cx="4479158" cy="60740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Pasamuwan Jumeneng</a:t>
            </a:r>
            <a:endParaRPr kumimoji="0" lang="en-US" sz="2400" b="1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B2918D-4644-3FEF-548A-2AA719A1B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13315" r="8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72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F47A64-C598-B142-BCBC-C9E9E6196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13746" r="89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9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053246" y="4310349"/>
            <a:ext cx="10085508" cy="108253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7200" spc="-1">
                <a:solidFill>
                  <a:prstClr val="white"/>
                </a:solidFill>
                <a:effectLst>
                  <a:glow rad="139700">
                    <a:srgbClr val="8064A2">
                      <a:lumMod val="60000"/>
                      <a:lumOff val="40000"/>
                      <a:alpha val="40000"/>
                    </a:srgb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Pandonga Epiklésé</a:t>
            </a:r>
            <a:endParaRPr lang="en-US" sz="7200" spc="-1" dirty="0">
              <a:solidFill>
                <a:prstClr val="white"/>
              </a:solidFill>
              <a:effectLst>
                <a:glow rad="139700">
                  <a:srgbClr val="8064A2">
                    <a:lumMod val="60000"/>
                    <a:lumOff val="40000"/>
                    <a:alpha val="40000"/>
                  </a:srgb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7045946" y="879004"/>
            <a:ext cx="3912106" cy="45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 b="1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Lenggah</a:t>
            </a:r>
          </a:p>
        </p:txBody>
      </p:sp>
    </p:spTree>
    <p:extLst>
      <p:ext uri="{BB962C8B-B14F-4D97-AF65-F5344CB8AC3E}">
        <p14:creationId xmlns:p14="http://schemas.microsoft.com/office/powerpoint/2010/main" val="10518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5920" y="4007281"/>
            <a:ext cx="11160000" cy="109708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r>
              <a:rPr lang="fi-FI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</a:t>
            </a:r>
            <a:r>
              <a:rPr lang="fi-FI" sz="72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abur </a:t>
            </a:r>
            <a:r>
              <a:rPr lang="fi-FI" sz="72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16: 1-11</a:t>
            </a:r>
            <a:endParaRPr lang="en-US" sz="72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696000" y="3132360"/>
            <a:ext cx="3916742" cy="593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en-US" sz="3200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Waosan Sabda</a:t>
            </a:r>
            <a:endParaRPr lang="en-US" sz="3200" spc="-1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049491" y="379750"/>
            <a:ext cx="3721577" cy="45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>
                <a:ln w="0"/>
                <a:solidFill>
                  <a:prstClr val="black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lenggah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F5BA87-BEE7-934F-D104-D43B10C6A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135" y="4843528"/>
            <a:ext cx="1440000" cy="1440000"/>
          </a:xfrm>
          <a:prstGeom prst="rect">
            <a:avLst/>
          </a:prstGeom>
        </p:spPr>
      </p:pic>
      <p:sp>
        <p:nvSpPr>
          <p:cNvPr id="397" name="CustomShape 1"/>
          <p:cNvSpPr/>
          <p:nvPr/>
        </p:nvSpPr>
        <p:spPr>
          <a:xfrm>
            <a:off x="846660" y="1256113"/>
            <a:ext cx="10498680" cy="4215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Rahayu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saben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tiyang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mirengaken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sabdanipun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nindakaken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karsanipun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gesang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padintenan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</a:p>
          <a:p>
            <a:endParaRPr lang="en-US" sz="2800" b="1" spc="-1" dirty="0">
              <a:solidFill>
                <a:srgbClr val="000000"/>
              </a:solidFill>
              <a:latin typeface="Arial Black" panose="020B0A04020102020204" pitchFamily="34" charset="0"/>
              <a:ea typeface="SimSun"/>
            </a:endParaRPr>
          </a:p>
          <a:p>
            <a:r>
              <a:rPr lang="en-US" sz="4000" b="1" spc="-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Haleluya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...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2"/>
          <p:cNvSpPr txBox="1"/>
          <p:nvPr/>
        </p:nvSpPr>
        <p:spPr>
          <a:xfrm>
            <a:off x="3363493" y="3429000"/>
            <a:ext cx="5465014" cy="616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 err="1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Kidung</a:t>
            </a:r>
            <a:r>
              <a:rPr lang="id-ID" sz="3600" spc="-1" dirty="0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600" spc="-1" dirty="0" err="1"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Pambuka</a:t>
            </a:r>
            <a:endParaRPr lang="en-US" sz="36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739330" y="473593"/>
            <a:ext cx="4179701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id-ID" sz="2400" b="1" spc="-1">
                <a:solidFill>
                  <a:sysClr val="windowText" lastClr="0000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Jumeneng</a:t>
            </a: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DA1EC815-FEE3-2082-D67D-AD36396829CD}"/>
              </a:ext>
            </a:extLst>
          </p:cNvPr>
          <p:cNvSpPr txBox="1"/>
          <p:nvPr/>
        </p:nvSpPr>
        <p:spPr>
          <a:xfrm>
            <a:off x="0" y="4475350"/>
            <a:ext cx="12192000" cy="176215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l-PL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</a:t>
            </a:r>
            <a:r>
              <a:rPr lang="en-US" sz="4800" spc="-1" dirty="0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idung</a:t>
            </a:r>
            <a:r>
              <a:rPr lang="en-US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pl-PL" sz="4800" spc="-1" dirty="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</a:t>
            </a:r>
            <a:r>
              <a:rPr lang="en-US" sz="4800" spc="-1" err="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asamuwan</a:t>
            </a:r>
            <a:r>
              <a:rPr lang="en-US" sz="4800" spc="-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Kristen </a:t>
            </a:r>
            <a:r>
              <a:rPr lang="pl-PL" sz="4800" spc="-1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5: 1, 2 “Pamuji Konjuk Gusti”</a:t>
            </a:r>
            <a:endParaRPr lang="en-US" sz="4800" spc="-1" dirty="0"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858CD8-B46C-3189-AFC3-CD2C0CEB4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135" y="4843528"/>
            <a:ext cx="1440000" cy="1440000"/>
          </a:xfrm>
          <a:prstGeom prst="rect">
            <a:avLst/>
          </a:prstGeom>
        </p:spPr>
      </p:pic>
      <p:sp>
        <p:nvSpPr>
          <p:cNvPr id="399" name="CustomShape 1"/>
          <p:cNvSpPr/>
          <p:nvPr/>
        </p:nvSpPr>
        <p:spPr>
          <a:xfrm>
            <a:off x="909148" y="16898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en-US" sz="4000" b="1" u="sng" spc="-1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Pasamuwan:</a:t>
            </a:r>
            <a:r>
              <a:rPr lang="en-US" sz="4000" b="1" spc="-1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 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"/>
                <a:ea typeface="SimSun"/>
              </a:rPr>
              <a:t>	</a:t>
            </a:r>
            <a:endParaRPr lang="en-US" sz="4000" spc="-1" dirty="0">
              <a:solidFill>
                <a:schemeClr val="tx2">
                  <a:lumMod val="50000"/>
                </a:schemeClr>
              </a:solidFill>
              <a:latin typeface="Arial"/>
            </a:endParaRPr>
          </a:p>
          <a:p>
            <a:r>
              <a:rPr lang="es-ES" sz="4000" b="1" spc="-1" dirty="0">
                <a:solidFill>
                  <a:srgbClr val="000000"/>
                </a:solidFill>
                <a:latin typeface="Arial"/>
                <a:ea typeface="SimSun"/>
              </a:rPr>
              <a:t>1   1  |  3  3 0 3  3  |  5  5 0  5  5  |  </a:t>
            </a:r>
            <a:r>
              <a:rPr lang="es-ES" sz="4000" b="1" u="sng" spc="-1" dirty="0">
                <a:solidFill>
                  <a:srgbClr val="000000"/>
                </a:solidFill>
                <a:latin typeface="Arial"/>
                <a:ea typeface="SimSun"/>
              </a:rPr>
              <a:t>6 . 5 4</a:t>
            </a:r>
            <a:r>
              <a:rPr lang="es-ES" sz="4000" b="1" spc="-1" dirty="0">
                <a:solidFill>
                  <a:srgbClr val="000000"/>
                </a:solidFill>
                <a:latin typeface="Arial"/>
                <a:ea typeface="SimSun"/>
              </a:rPr>
              <a:t> 3  |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Hale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Hale 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luya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Hale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-   </a:t>
            </a:r>
            <a:r>
              <a:rPr lang="en-US" sz="4000" b="1" spc="-1" dirty="0" err="1">
                <a:solidFill>
                  <a:srgbClr val="000000"/>
                </a:solidFill>
                <a:latin typeface="Arial"/>
                <a:ea typeface="SimSun"/>
              </a:rPr>
              <a:t>lu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  -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SimSun"/>
              </a:rPr>
              <a:t> y</a:t>
            </a:r>
            <a:r>
              <a:rPr lang="id-ID" sz="4000" b="1" spc="-1" dirty="0">
                <a:solidFill>
                  <a:srgbClr val="000000"/>
                </a:solidFill>
                <a:latin typeface="Arial"/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0" y="4306957"/>
            <a:ext cx="12188824" cy="218660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nn-NO" sz="66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“Gusti, Paduka Ingkang </a:t>
            </a:r>
          </a:p>
          <a:p>
            <a:pPr algn="ctr"/>
            <a:r>
              <a:rPr lang="nn-NO" sz="6600" i="1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Njagi Kawula”</a:t>
            </a: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0B2AA03D-6D08-68B4-4D1D-860A26B0BF1B}"/>
              </a:ext>
            </a:extLst>
          </p:cNvPr>
          <p:cNvSpPr txBox="1"/>
          <p:nvPr/>
        </p:nvSpPr>
        <p:spPr>
          <a:xfrm>
            <a:off x="3360845" y="3261091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Wedharing</a:t>
            </a:r>
            <a:r>
              <a:rPr lang="en-US" sz="36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36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Sabda</a:t>
            </a:r>
            <a:endParaRPr lang="en-US" sz="36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133074" y="4658887"/>
            <a:ext cx="7925851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800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Wekdal Ening</a:t>
            </a:r>
            <a:endParaRPr lang="en-US" sz="800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682848" y="3498678"/>
            <a:ext cx="10717654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r>
              <a:rPr lang="es-ES" sz="6600" spc="-1" dirty="0" err="1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Jab</a:t>
            </a:r>
            <a:r>
              <a:rPr lang="es-ES" sz="6600" spc="-1" dirty="0" err="1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ur</a:t>
            </a:r>
            <a:r>
              <a:rPr lang="es-ES" sz="66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</a:t>
            </a:r>
            <a:r>
              <a:rPr lang="es-E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100: 4</a:t>
            </a:r>
            <a:endParaRPr lang="en-US" sz="66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743260" y="2567463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641"/>
              </a:spcBef>
              <a:tabLst>
                <a:tab pos="0" algn="l"/>
              </a:tabLst>
            </a:pP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Tetales</a:t>
            </a:r>
            <a:r>
              <a:rPr lang="en-US" sz="3200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3200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Pisungsung</a:t>
            </a:r>
            <a:endParaRPr lang="en-US" sz="32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-1" y="4837469"/>
            <a:ext cx="12192000" cy="176737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Pasamuwan </a:t>
            </a:r>
            <a:r>
              <a:rPr lang="it-IT" sz="48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Jawi </a:t>
            </a:r>
            <a:r>
              <a:rPr lang="pl-PL" sz="4800" spc="-1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161: 1-4 “Jiwa Raga Kawula”</a:t>
            </a:r>
            <a:endParaRPr lang="it-IT" sz="4800" spc="-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9561" y="3655134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4000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Kidung Caos Sokur 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173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14AF3F-ACE2-ABF4-0A8E-9B6C2BB12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3746" r="8912" b="12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7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5ACD774-F8F7-F442-8C48-2F6D75E1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10816-46CC-5B03-7839-C2241D85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13531" r="8790" b="12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6277665-D51F-13B6-E92E-DA2F009C3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F7A0A2-DA57-192D-16A6-3376E18C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13746" r="8790" b="120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2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D41B1D-B3AA-182E-D2A7-9D47DC96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8C14EE-3A89-2B24-BE95-44C04C531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3745" r="8912" b="124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3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504669" y="4702450"/>
            <a:ext cx="11182662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Pandonga Sokur lan Syafaat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0F25A4-E855-8687-40C6-20804EA9A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3" b="1553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6514" y="4660493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4800" spc="-1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Calibri" panose="020F0502020204030204" pitchFamily="34" charset="0"/>
              </a:rPr>
              <a:t>Pangaken Pitados Rasuli</a:t>
            </a:r>
            <a:endParaRPr lang="en-US" sz="4800" spc="-1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962818" y="300192"/>
            <a:ext cx="4496679" cy="456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2400">
                <a:ln w="0"/>
                <a:solidFill>
                  <a:prstClr val="black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Pasamuwan Jumeneng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8899" y="389862"/>
            <a:ext cx="94573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Allah Sang Rama,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Mahakawasa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nitahaken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langit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kaliyan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bumi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id-ID" sz="3600" b="1" dirty="0">
              <a:solidFill>
                <a:schemeClr val="bg1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pitados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Yésus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Kristus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Putra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ontang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-anting,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Gusti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id-ID" sz="3600" b="1" dirty="0">
              <a:solidFill>
                <a:schemeClr val="bg1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kabobotaken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déning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Roh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Suci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miyos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prawan</a:t>
            </a:r>
            <a:r>
              <a:rPr lang="en-US" sz="3600" b="1" dirty="0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Maryam.</a:t>
            </a:r>
          </a:p>
        </p:txBody>
      </p:sp>
    </p:spTree>
    <p:extLst>
      <p:ext uri="{BB962C8B-B14F-4D97-AF65-F5344CB8AC3E}">
        <p14:creationId xmlns:p14="http://schemas.microsoft.com/office/powerpoint/2010/main" val="40005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3238" y="879603"/>
            <a:ext cx="982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nandhang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sangsara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nalika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jumenengipun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Pontius Pilatus,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kasalib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nglampahi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lajeng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kasarèkaken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tumedhak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teleng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palimengan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en-US" sz="3600" b="1" dirty="0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tigang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dintenipun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wungu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malih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antawisipun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tiyang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pejah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23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1599" y="1220584"/>
            <a:ext cx="95270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Lajeng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sumengka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dhateng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swarga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pinarak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wonten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tengenipun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Allah </a:t>
            </a:r>
          </a:p>
          <a:p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Sang Rama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mahakawasa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,</a:t>
            </a:r>
          </a:p>
          <a:p>
            <a:endParaRPr lang="en-US" sz="3600" b="1" dirty="0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Saking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ngriku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badh</a:t>
            </a:r>
            <a:r>
              <a:rPr lang="en-US" sz="3600" b="1" dirty="0" err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rawuhipun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ngadili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tiyang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gesang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kaliyan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pejah</a:t>
            </a:r>
            <a:r>
              <a:rPr lang="en-US" sz="3600" b="1" dirty="0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3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1859" y="1536174"/>
            <a:ext cx="99056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 pitados dhateng Roh Suci.</a:t>
            </a:r>
          </a:p>
          <a:p>
            <a:endParaRPr lang="en-US" sz="4000" b="1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Kawula pitados wontenipun </a:t>
            </a:r>
          </a:p>
          <a:p>
            <a:r>
              <a:rPr lang="en-US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Pasamuwan Kristen satunggal </a:t>
            </a:r>
          </a:p>
          <a:p>
            <a:r>
              <a:rPr lang="en-US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ingkang suci sarta wradin, </a:t>
            </a:r>
          </a:p>
          <a:p>
            <a:r>
              <a:rPr lang="en-US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inggih patunggilanipun para suci.</a:t>
            </a:r>
            <a:endParaRPr lang="en-US" sz="4000" b="1" dirty="0" err="1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1899" y="1657833"/>
            <a:ext cx="99056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Punapa-d</a:t>
            </a:r>
            <a:r>
              <a:rPr lang="en-US" sz="4000" b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it-IT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n</a:t>
            </a:r>
            <a:r>
              <a:rPr lang="en-US" sz="4000" b="1">
                <a:solidFill>
                  <a:schemeClr val="bg1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é</a:t>
            </a:r>
            <a:r>
              <a:rPr lang="it-IT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 pangapuntening dosa.</a:t>
            </a:r>
          </a:p>
          <a:p>
            <a:endParaRPr lang="it-IT" sz="4000" b="1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it-IT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Tanginipun raga.</a:t>
            </a:r>
          </a:p>
          <a:p>
            <a:endParaRPr lang="it-IT" sz="4000" b="1">
              <a:solidFill>
                <a:prstClr val="white"/>
              </a:solidFill>
              <a:latin typeface="Adobe Gothic Std B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it-IT" sz="4000" b="1">
                <a:solidFill>
                  <a:prstClr val="white"/>
                </a:solidFill>
                <a:latin typeface="Adobe Gothic Std B"/>
                <a:ea typeface="SimSun" panose="02010600030101010101" pitchFamily="2" charset="-122"/>
                <a:cs typeface="Arial" panose="020B0604020202020204" pitchFamily="34" charset="0"/>
              </a:rPr>
              <a:t>Sarta gesang langgeng.</a:t>
            </a:r>
          </a:p>
        </p:txBody>
      </p:sp>
    </p:spTree>
    <p:extLst>
      <p:ext uri="{BB962C8B-B14F-4D97-AF65-F5344CB8AC3E}">
        <p14:creationId xmlns:p14="http://schemas.microsoft.com/office/powerpoint/2010/main" val="5880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5964" y="71714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8800" spc="-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Berkah</a:t>
            </a:r>
            <a:endParaRPr lang="en-US" sz="8800" spc="-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4948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it-IT" sz="8000" i="1" spc="-1" dirty="0"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Atur Panuwun</a:t>
            </a:r>
            <a:endParaRPr lang="en-US" sz="8000" i="1" spc="-1" dirty="0"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46D11C09-428A-FC83-0CD2-AE017C809AF7}"/>
              </a:ext>
            </a:extLst>
          </p:cNvPr>
          <p:cNvSpPr txBox="1"/>
          <p:nvPr/>
        </p:nvSpPr>
        <p:spPr>
          <a:xfrm>
            <a:off x="2928000" y="4161580"/>
            <a:ext cx="6336000" cy="72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Kidung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gutusan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8DEABF94-ECE9-E9A9-1A1B-5C2723E59539}"/>
              </a:ext>
            </a:extLst>
          </p:cNvPr>
          <p:cNvSpPr txBox="1"/>
          <p:nvPr/>
        </p:nvSpPr>
        <p:spPr>
          <a:xfrm>
            <a:off x="0" y="4718742"/>
            <a:ext cx="12192000" cy="186572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sv-S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Pasamuwan </a:t>
            </a:r>
            <a:r>
              <a:rPr kumimoji="0" lang="sv-SE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Jawi </a:t>
            </a:r>
            <a:r>
              <a:rPr lang="sv-SE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450: 1, 2 </a:t>
            </a:r>
          </a:p>
          <a:p>
            <a:pPr lvl="0" algn="ctr">
              <a:defRPr/>
            </a:pPr>
            <a:r>
              <a:rPr lang="sv-SE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“Sumangga Makarya”</a:t>
            </a:r>
            <a:endParaRPr kumimoji="0" lang="fi-FI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1C7DBB-DC26-0D91-524C-3BBCCF96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13531" r="47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2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FB0927-DAC3-B2F7-9D77-F64B338D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 b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DDD5E-5B26-50C0-9ED5-AA1E934E0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14391" r="4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1300"/>
            <a:ext cx="12192000" cy="17463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d-ID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Sugeng Dinten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Minggu</a:t>
            </a:r>
            <a:endParaRPr lang="id-ID" sz="48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pPr marL="0" indent="0" algn="ctr">
              <a:buNone/>
            </a:pPr>
            <a:r>
              <a:rPr lang="id-ID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Gusti Yésus</a:t>
            </a:r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id-ID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Tansah Paring Berkah</a:t>
            </a: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2ABDA9-741A-2EA2-F95C-F6897D717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54" name="TextShape 1"/>
          <p:cNvSpPr txBox="1"/>
          <p:nvPr/>
        </p:nvSpPr>
        <p:spPr>
          <a:xfrm>
            <a:off x="1399980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4000" spc="-1"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Votum lan Salam Karaharjan</a:t>
            </a:r>
            <a:endParaRPr lang="en-US" sz="4000" spc="-1" dirty="0" err="1"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4E55AF-5ACE-027F-F15B-378B72B3E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56" name="CustomShape 1"/>
          <p:cNvSpPr/>
          <p:nvPr/>
        </p:nvSpPr>
        <p:spPr>
          <a:xfrm>
            <a:off x="652110" y="3289052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Pasamuwan kinasih, sumangga ing pangibadah dinten Minggu punika kita sesarengan mratelakaken pangaken konjuk Gusti ingkang mekaten: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903EE3-576A-D332-CDBA-76A383C7B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58" name="CustomShape 1"/>
          <p:cNvSpPr/>
          <p:nvPr/>
        </p:nvSpPr>
        <p:spPr>
          <a:xfrm>
            <a:off x="366252" y="2612555"/>
            <a:ext cx="11459496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Se</a:t>
            </a:r>
            <a:r>
              <a:rPr lang="en-US" sz="4000" b="1" u="sng" spc="-1" dirty="0" err="1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daya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:</a:t>
            </a:r>
            <a:r>
              <a:rPr lang="en-US" sz="4000" b="1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Pitulungan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punika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pinangkanipun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saking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Sang Yéhuwah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nitahaken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tuwin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ingkang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mboten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naté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nilaraken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pakaryaning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Astanipun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C9E0A6-9313-F124-0111-4BC22D280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1" y="695036"/>
            <a:ext cx="1440000" cy="1440000"/>
          </a:xfrm>
          <a:prstGeom prst="rect">
            <a:avLst/>
          </a:prstGeom>
        </p:spPr>
      </p:pic>
      <p:sp>
        <p:nvSpPr>
          <p:cNvPr id="360" name="CustomShape 1"/>
          <p:cNvSpPr/>
          <p:nvPr/>
        </p:nvSpPr>
        <p:spPr>
          <a:xfrm>
            <a:off x="743886" y="3163532"/>
            <a:ext cx="10838516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id-ID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pc="-1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Sih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rahmat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tentrem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rahayu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saking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Sang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Yéhuwah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tuwin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Gusti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Yésus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wonten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ing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sadhèrèk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sadaya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spc="-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8303</TotalTime>
  <Words>501</Words>
  <Application>Microsoft Office PowerPoint</Application>
  <PresentationFormat>Widescreen</PresentationFormat>
  <Paragraphs>148</Paragraphs>
  <Slides>51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72" baseType="lpstr">
      <vt:lpstr>SimSun</vt:lpstr>
      <vt:lpstr>Adobe Gothic Std B</vt:lpstr>
      <vt:lpstr>Aharoni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2_Office Theme</vt:lpstr>
      <vt:lpstr>23_Office Theme</vt:lpstr>
      <vt:lpstr>Office Theme</vt:lpstr>
      <vt:lpstr>4_Office Theme</vt:lpstr>
      <vt:lpstr>3_Office Theme</vt:lpstr>
      <vt:lpstr>3_Default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creator>KRISNA AMBER</dc:creator>
  <cp:lastModifiedBy>Sekum</cp:lastModifiedBy>
  <cp:revision>612</cp:revision>
  <dcterms:created xsi:type="dcterms:W3CDTF">2019-06-07T16:43:24Z</dcterms:created>
  <dcterms:modified xsi:type="dcterms:W3CDTF">2024-11-16T08:50:31Z</dcterms:modified>
</cp:coreProperties>
</file>