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88" r:id="rId5"/>
    <p:sldMasterId id="2147484863" r:id="rId6"/>
    <p:sldMasterId id="2147484927" r:id="rId7"/>
    <p:sldMasterId id="2147484940" r:id="rId8"/>
    <p:sldMasterId id="2147484953" r:id="rId9"/>
  </p:sldMasterIdLst>
  <p:notesMasterIdLst>
    <p:notesMasterId r:id="rId80"/>
  </p:notesMasterIdLst>
  <p:sldIdLst>
    <p:sldId id="310" r:id="rId10"/>
    <p:sldId id="1248" r:id="rId11"/>
    <p:sldId id="1585" r:id="rId12"/>
    <p:sldId id="1626" r:id="rId13"/>
    <p:sldId id="1636" r:id="rId14"/>
    <p:sldId id="1657" r:id="rId15"/>
    <p:sldId id="1613" r:id="rId16"/>
    <p:sldId id="1614" r:id="rId17"/>
    <p:sldId id="1615" r:id="rId18"/>
    <p:sldId id="1616" r:id="rId19"/>
    <p:sldId id="1617" r:id="rId20"/>
    <p:sldId id="1618" r:id="rId21"/>
    <p:sldId id="267" r:id="rId22"/>
    <p:sldId id="1651" r:id="rId23"/>
    <p:sldId id="1652" r:id="rId24"/>
    <p:sldId id="1653" r:id="rId25"/>
    <p:sldId id="1654" r:id="rId26"/>
    <p:sldId id="1449" r:id="rId27"/>
    <p:sldId id="1450" r:id="rId28"/>
    <p:sldId id="1451" r:id="rId29"/>
    <p:sldId id="1452" r:id="rId30"/>
    <p:sldId id="1619" r:id="rId31"/>
    <p:sldId id="1448" r:id="rId32"/>
    <p:sldId id="1642" r:id="rId33"/>
    <p:sldId id="1643" r:id="rId34"/>
    <p:sldId id="1625" r:id="rId35"/>
    <p:sldId id="936" r:id="rId36"/>
    <p:sldId id="1629" r:id="rId37"/>
    <p:sldId id="1633" r:id="rId38"/>
    <p:sldId id="1632" r:id="rId39"/>
    <p:sldId id="1631" r:id="rId40"/>
    <p:sldId id="1649" r:id="rId41"/>
    <p:sldId id="1650" r:id="rId42"/>
    <p:sldId id="1630" r:id="rId43"/>
    <p:sldId id="274" r:id="rId44"/>
    <p:sldId id="1524" r:id="rId45"/>
    <p:sldId id="1641" r:id="rId46"/>
    <p:sldId id="1584" r:id="rId47"/>
    <p:sldId id="1634" r:id="rId48"/>
    <p:sldId id="1454" r:id="rId49"/>
    <p:sldId id="1656" r:id="rId50"/>
    <p:sldId id="1655" r:id="rId51"/>
    <p:sldId id="1607" r:id="rId52"/>
    <p:sldId id="1659" r:id="rId53"/>
    <p:sldId id="1108" r:id="rId54"/>
    <p:sldId id="1606" r:id="rId55"/>
    <p:sldId id="1620" r:id="rId56"/>
    <p:sldId id="1621" r:id="rId57"/>
    <p:sldId id="288" r:id="rId58"/>
    <p:sldId id="1604" r:id="rId59"/>
    <p:sldId id="1201" r:id="rId60"/>
    <p:sldId id="1302" r:id="rId61"/>
    <p:sldId id="1590" r:id="rId62"/>
    <p:sldId id="1645" r:id="rId63"/>
    <p:sldId id="1644" r:id="rId64"/>
    <p:sldId id="1646" r:id="rId65"/>
    <p:sldId id="1605" r:id="rId66"/>
    <p:sldId id="1195" r:id="rId67"/>
    <p:sldId id="294" r:id="rId68"/>
    <p:sldId id="295" r:id="rId69"/>
    <p:sldId id="296" r:id="rId70"/>
    <p:sldId id="297" r:id="rId71"/>
    <p:sldId id="1303" r:id="rId72"/>
    <p:sldId id="1427" r:id="rId73"/>
    <p:sldId id="1587" r:id="rId74"/>
    <p:sldId id="1588" r:id="rId75"/>
    <p:sldId id="1601" r:id="rId76"/>
    <p:sldId id="1638" r:id="rId77"/>
    <p:sldId id="1658" r:id="rId78"/>
    <p:sldId id="1609" r:id="rId79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6FF"/>
    <a:srgbClr val="F5E4D0"/>
    <a:srgbClr val="FFFFFF"/>
    <a:srgbClr val="FDFEF6"/>
    <a:srgbClr val="CDFFFF"/>
    <a:srgbClr val="FFFDDB"/>
    <a:srgbClr val="FBFBFB"/>
    <a:srgbClr val="EBFFFF"/>
    <a:srgbClr val="E2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4061" autoAdjust="0"/>
  </p:normalViewPr>
  <p:slideViewPr>
    <p:cSldViewPr snapToGrid="0">
      <p:cViewPr varScale="1">
        <p:scale>
          <a:sx n="85" d="100"/>
          <a:sy n="85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25706-6218-4681-9BBA-0C07D6BAEAE8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09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3198C-0BB1-19C5-73A9-DE817FC91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id="{6570B934-5BCC-D60B-225D-BEA970679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id="{CAF8DC6F-8495-A92C-9098-80426A2CC8E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id="{016211C6-51B9-0D3E-DA02-1BC09D685476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7643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C595B-3D1B-226E-21A1-BA9B7F2CC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id="{4725FD98-188C-E817-56BF-A44DFDE45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id="{88D209E9-D7F8-4517-37AD-3A9DD8D82DA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id="{A31ACC02-058C-F790-EF2A-02066687720C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065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0C369-4C36-DF2F-BBDE-511EB002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id="{FD0F0830-D129-3A72-1AC3-5DE70BBAB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id="{7B793B1C-0DC6-D40C-6A32-028CC30A544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id="{E27298B1-5558-713C-8F31-919F9BB142A4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7711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92008-D06B-43D2-B3A9-BD65C79E0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FA622BE-03DB-459D-B0F2-E2AE64DD669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D8D369A-A41D-4F9A-A82F-487CB3C352CA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760C040-2B3D-4784-8B11-932CBBC8E411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A87E57A-C348-4484-BB2A-2ECEA463C897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643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5F4F8-1594-F4E5-05E1-CDC295BCB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9229D00-5914-B864-CE6A-2BD364AAA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9C02938F-F02A-95B2-B869-97D07A1BAA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51A0740D-3BAC-3035-DCC5-FD5D2F73B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060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70A97-524B-81D2-4912-F9774B2F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4CD4C31-8BFD-3136-2182-9E7C1F853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DB8E7A2-D096-62B0-9D19-323CCF2B6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1ACC5785-EC0B-8D4D-59F9-7AE232728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43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90007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54766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05380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24911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827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612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099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9153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14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1189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185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748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9329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7193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83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366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0644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580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3942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515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243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3389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1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8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136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54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9858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1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1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179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5954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1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9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560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04468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89034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27218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524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05596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32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7690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1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9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1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13/09/2025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1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9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1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9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67342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  <p:sldLayoutId id="2147484952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412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CA389-3C9E-4FB7-B3A9-BE6CFF3A2870}" type="datetimeFigureOut">
              <a:rPr lang="en-ID" smtClean="0"/>
              <a:t>13/09/2025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E1376-4563-43DC-8BFA-03C84C6C3E2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516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  <p:sldLayoutId id="2147484961" r:id="rId8"/>
    <p:sldLayoutId id="2147484962" r:id="rId9"/>
    <p:sldLayoutId id="2147484963" r:id="rId10"/>
    <p:sldLayoutId id="2147484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4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3  .  /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3934927"/>
            <a:ext cx="12188825" cy="10755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Mazmur</a:t>
            </a:r>
            <a:r>
              <a:rPr kumimoji="0" lang="en-US" sz="66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51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2677442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id-ID"/>
            </a:defPPr>
            <a:lvl1pPr>
              <a:lnSpc>
                <a:spcPct val="100000"/>
              </a:lnSpc>
              <a:spcBef>
                <a:spcPts val="641"/>
              </a:spcBef>
              <a:defRPr sz="3600" strike="noStrike" kern="0" spc="1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1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882A30B7-B13C-BF0D-6D35-87592B2E54C7}"/>
              </a:ext>
            </a:extLst>
          </p:cNvPr>
          <p:cNvSpPr/>
          <p:nvPr/>
        </p:nvSpPr>
        <p:spPr>
          <a:xfrm>
            <a:off x="6769298" y="372084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1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Cantor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A20ED-1F44-8DCE-2332-BF183279473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6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id="{7674F6E1-88BB-D999-6F0A-C3C2B5C3B398}"/>
              </a:ext>
            </a:extLst>
          </p:cNvPr>
          <p:cNvSpPr/>
          <p:nvPr/>
        </p:nvSpPr>
        <p:spPr>
          <a:xfrm>
            <a:off x="6837539" y="378939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3835B3-27EB-E96D-DD1D-F09AD6E642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5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D2786495-6EF5-4988-33AC-4CF2118AB13C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3a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B1CF1-40CE-A71B-7422-1314DB6A9620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Biarlah aku mendengar kegirangan.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Biarlah tulang remuk bersorak lagi.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Jangan memandang terhadap dosaku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 hapuskanlah s'gala kesalahanku.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6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4BF38-8FAE-4B09-D274-322B1A61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C82B6AF0-7446-33AF-E848-C451A83E5141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3b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D2DDE-8B64-133A-8541-67D15B4D3F59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Tahirkanlah hatiku, ya Allah.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Baharui dengan roh yang teguh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dan janganlah Kau mengambil RohMu;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Roh Kudus yang Kau b'rikan padaku.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1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29A45-E448-07A7-BE8E-AD83979F8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id="{2991D3F9-942C-56AE-267A-78263C19FF86}"/>
              </a:ext>
            </a:extLst>
          </p:cNvPr>
          <p:cNvSpPr/>
          <p:nvPr/>
        </p:nvSpPr>
        <p:spPr>
          <a:xfrm>
            <a:off x="6837539" y="378939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DA4109-954E-4A10-9D4C-C6644290826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FDB16-26D7-08B2-EF22-00FA58EE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FB882AB8-9AD1-9961-D875-F28C828B1AEC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3a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D9282-0458-07BC-82A2-CEE641ACB0B4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Bangkitkan lagi kegirangan padaku,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kar'na selamat yang Kau beri padaku,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lengkapilah aku dengan roh yang rela!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Agar pendosa berbalik kepadaMu.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0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2B010003-14ED-29D6-B365-6BD8AD264440}"/>
              </a:ext>
            </a:extLst>
          </p:cNvPr>
          <p:cNvSpPr/>
          <p:nvPr/>
        </p:nvSpPr>
        <p:spPr>
          <a:xfrm>
            <a:off x="1587" y="4026310"/>
            <a:ext cx="12185650" cy="267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tabLst>
                <a:tab pos="0" algn="l"/>
              </a:tabLst>
              <a:defRPr/>
            </a:pP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Biasa</a:t>
            </a:r>
            <a:endParaRPr lang="en-US" sz="5400" kern="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Berkat</a:t>
            </a: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Atas Yang </a:t>
            </a:r>
            <a:r>
              <a:rPr lang="en-US" sz="5400" kern="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Bertobat</a:t>
            </a: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</a:p>
          <a:p>
            <a:pPr algn="ctr" defTabSz="914126">
              <a:tabLst>
                <a:tab pos="0" algn="l"/>
              </a:tabLst>
              <a:defRPr/>
            </a:pPr>
            <a:r>
              <a:rPr lang="en-US" sz="5400" kern="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14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21362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="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17000" r="-40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072E1-1E09-E1F3-376F-66ADDE90E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CA9579B1-65EB-9D02-A42D-3D9344CECA76}"/>
              </a:ext>
            </a:extLst>
          </p:cNvPr>
          <p:cNvSpPr/>
          <p:nvPr/>
        </p:nvSpPr>
        <p:spPr>
          <a:xfrm>
            <a:off x="9473965" y="321887"/>
            <a:ext cx="1760562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Bait 3b</a:t>
            </a:r>
            <a:endParaRPr kumimoji="0" lang="en-US" sz="2800" b="1" i="1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4B3AE-04CF-A7E0-7CAA-546CBD781328}"/>
              </a:ext>
            </a:extLst>
          </p:cNvPr>
          <p:cNvSpPr txBox="1"/>
          <p:nvPr/>
        </p:nvSpPr>
        <p:spPr>
          <a:xfrm>
            <a:off x="508055" y="1530082"/>
            <a:ext cx="11351851" cy="311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-50" normalizeH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Lepaskanlah 'ku dari hutang darah.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Kaulah Allah keselamatanku.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Maka lidahku 'kan bersorak-sorai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FDDB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memb'ritakan keadilanMu!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34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5DB24-7662-2A67-C167-94E01BF3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>
            <a:extLst>
              <a:ext uri="{FF2B5EF4-FFF2-40B4-BE49-F238E27FC236}">
                <a16:creationId xmlns:a16="http://schemas.microsoft.com/office/drawing/2014/main" id="{C69D7CBD-5FEE-A41A-2E67-58700353A1C9}"/>
              </a:ext>
            </a:extLst>
          </p:cNvPr>
          <p:cNvSpPr/>
          <p:nvPr/>
        </p:nvSpPr>
        <p:spPr>
          <a:xfrm>
            <a:off x="6837539" y="378939"/>
            <a:ext cx="5220000" cy="54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Dinyanyikan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oleh </a:t>
            </a:r>
            <a:r>
              <a:rPr kumimoji="0" lang="en-US" sz="32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Jemaat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6F80D-33D4-6DB7-6C8E-E28BD6C5C2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13802" r="13001"/>
          <a:stretch>
            <a:fillRect/>
          </a:stretch>
        </p:blipFill>
        <p:spPr>
          <a:xfrm>
            <a:off x="0" y="990000"/>
            <a:ext cx="12188825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2" y="4106874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9859DE21-C4E7-03B2-3902-9F72C2A430DE}"/>
              </a:ext>
            </a:extLst>
          </p:cNvPr>
          <p:cNvSpPr txBox="1"/>
          <p:nvPr/>
        </p:nvSpPr>
        <p:spPr>
          <a:xfrm>
            <a:off x="-1" y="5010053"/>
            <a:ext cx="12188825" cy="1224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“Kami Berkumpul, MemujiMu”</a:t>
            </a:r>
            <a:endParaRPr lang="fi-FI" sz="54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333B2-AC17-3D28-D61F-1A52846C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E4756D-28E0-5EB6-AC7B-B1E35726729D}"/>
              </a:ext>
            </a:extLst>
          </p:cNvPr>
          <p:cNvSpPr txBox="1"/>
          <p:nvPr/>
        </p:nvSpPr>
        <p:spPr>
          <a:xfrm>
            <a:off x="523565" y="122125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Kami berkumpul memujiMu,</a:t>
            </a:r>
          </a:p>
          <a:p>
            <a:pPr>
              <a:lnSpc>
                <a:spcPct val="125000"/>
              </a:lnSpc>
            </a:pPr>
            <a:r>
              <a:rPr lang="en-ID" sz="5400">
                <a:solidFill>
                  <a:srgbClr val="1F1F1F"/>
                </a:solidFill>
                <a:latin typeface="Arial Rounded MT Bold" panose="020F0704030504030204" pitchFamily="34" charset="0"/>
              </a:rPr>
              <a:t>m</a:t>
            </a: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enyembahMu yang kudus.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Kami berkumpul memujiMu,</a:t>
            </a:r>
          </a:p>
          <a:p>
            <a:pPr>
              <a:lnSpc>
                <a:spcPct val="125000"/>
              </a:lnSpc>
            </a:pPr>
            <a:r>
              <a:rPr lang="en-ID" sz="5400">
                <a:solidFill>
                  <a:srgbClr val="1F1F1F"/>
                </a:solidFill>
                <a:latin typeface="Arial Rounded MT Bold" panose="020F0704030504030204" pitchFamily="34" charset="0"/>
              </a:rPr>
              <a:t>m</a:t>
            </a: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enyembahMu yang kudus.</a:t>
            </a:r>
            <a:endParaRPr lang="en-ID" sz="54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4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538E5E-78A1-0C85-3819-32F52087F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5FEB7-D560-AD64-ED5D-648123062079}"/>
              </a:ext>
            </a:extLst>
          </p:cNvPr>
          <p:cNvSpPr txBox="1"/>
          <p:nvPr/>
        </p:nvSpPr>
        <p:spPr>
          <a:xfrm>
            <a:off x="582557" y="1206518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Pujilah Bapa, pujilah Anak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Puji Roh Kudus, ketiga yang Esa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Pujilah Bapa, pujilah Anak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Puji Roh Kudus, ketiga yang Esa</a:t>
            </a:r>
            <a:endParaRPr lang="en-ID" sz="54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5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E7C31-DC3A-CB8A-0AA0-8F521AF5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33807-D39E-3F38-5BAC-E6937BFAD0D4}"/>
              </a:ext>
            </a:extLst>
          </p:cNvPr>
          <p:cNvSpPr txBox="1"/>
          <p:nvPr/>
        </p:nvSpPr>
        <p:spPr>
          <a:xfrm>
            <a:off x="612053" y="1265502"/>
            <a:ext cx="11127659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Haleluya...</a:t>
            </a:r>
          </a:p>
          <a:p>
            <a:pPr>
              <a:lnSpc>
                <a:spcPct val="125000"/>
              </a:lnSpc>
            </a:pPr>
            <a:r>
              <a:rPr lang="en-ID" sz="5400">
                <a:solidFill>
                  <a:srgbClr val="1F1F1F"/>
                </a:solidFill>
                <a:latin typeface="Arial Rounded MT Bold" panose="020F0704030504030204" pitchFamily="34" charset="0"/>
              </a:rPr>
              <a:t>Haleluya...</a:t>
            </a:r>
          </a:p>
          <a:p>
            <a:pPr>
              <a:lnSpc>
                <a:spcPct val="125000"/>
              </a:lnSpc>
            </a:pPr>
            <a:r>
              <a:rPr lang="en-ID" sz="5400">
                <a:solidFill>
                  <a:srgbClr val="1F1F1F"/>
                </a:solidFill>
                <a:latin typeface="Arial Rounded MT Bold" panose="020F0704030504030204" pitchFamily="34" charset="0"/>
              </a:rPr>
              <a:t>ho ho ho Haleluya...</a:t>
            </a:r>
          </a:p>
          <a:p>
            <a:pPr>
              <a:lnSpc>
                <a:spcPct val="125000"/>
              </a:lnSpc>
            </a:pPr>
            <a:r>
              <a:rPr lang="en-ID" sz="5400">
                <a:solidFill>
                  <a:srgbClr val="1F1F1F"/>
                </a:solidFill>
                <a:latin typeface="Arial Rounded MT Bold" panose="020F0704030504030204" pitchFamily="34" charset="0"/>
              </a:rPr>
              <a:t>Haleluya...</a:t>
            </a:r>
            <a:endParaRPr lang="en-ID" sz="54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7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it-IT" sz="5400" spc="-5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Mazmur 51: 3-9</a:t>
            </a:r>
            <a:endParaRPr kumimoji="0" lang="it-IT" sz="54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Kasih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79B4B5F1-543C-9D44-81A7-6004309D62B5}"/>
              </a:ext>
            </a:extLst>
          </p:cNvPr>
          <p:cNvSpPr/>
          <p:nvPr/>
        </p:nvSpPr>
        <p:spPr>
          <a:xfrm>
            <a:off x="545693" y="595155"/>
            <a:ext cx="2232000" cy="50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Litani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lang="en-US" sz="2800" b="1" spc="-1" dirty="0"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D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oa</a:t>
            </a:r>
            <a:endParaRPr kumimoji="0" lang="en-US" sz="28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B1B1D-7FF3-DF5F-9404-40402F32E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22FA8CD2-4BDF-BA64-FC37-745FD661C425}"/>
              </a:ext>
            </a:extLst>
          </p:cNvPr>
          <p:cNvSpPr/>
          <p:nvPr/>
        </p:nvSpPr>
        <p:spPr>
          <a:xfrm>
            <a:off x="504373" y="1155237"/>
            <a:ext cx="11264840" cy="33882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3000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Kasihanilah aku, ya Allah,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menurut kasih setia-Mu,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hapuskanlah pelanggaranku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menurut rahmat-Mu yang besar!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51AA051E-070F-8C8E-03EB-C6430C4188D1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4087068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40000"/>
                <a:lumOff val="60000"/>
              </a:schemeClr>
            </a:gs>
            <a:gs pos="8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17BF1-2792-C74A-5DC9-B94FFD83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8478D748-2839-6AC9-5B80-B95DC3DDA1DF}"/>
              </a:ext>
            </a:extLst>
          </p:cNvPr>
          <p:cNvSpPr/>
          <p:nvPr/>
        </p:nvSpPr>
        <p:spPr>
          <a:xfrm>
            <a:off x="460129" y="1509198"/>
            <a:ext cx="11309084" cy="2122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4</a:t>
            </a: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Bersihkanlah aku seluruhnya 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dari kesalahanku,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dan tahirkanlah aku dari dosaku!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74DEFCDA-021E-473D-2C96-E33886CACF65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Jemaat</a:t>
            </a:r>
          </a:p>
        </p:txBody>
      </p:sp>
    </p:spTree>
    <p:extLst>
      <p:ext uri="{BB962C8B-B14F-4D97-AF65-F5344CB8AC3E}">
        <p14:creationId xmlns:p14="http://schemas.microsoft.com/office/powerpoint/2010/main" val="288706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-1" y="4372377"/>
            <a:ext cx="12188825" cy="208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sv-SE" sz="60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1: 1, 2</a:t>
            </a:r>
          </a:p>
          <a:p>
            <a:pPr lvl="0" algn="ctr">
              <a:defRPr/>
            </a:pPr>
            <a:r>
              <a:rPr lang="sv-SE" sz="60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fi-FI" sz="60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Halleluya! Pujilah</a:t>
            </a:r>
            <a:r>
              <a:rPr lang="sv-SE" sz="60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lang="sv-SE" sz="60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0979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AC98C-7B8D-0902-4142-5DB37362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C65182F7-27BA-B0A5-C5C0-EB2F0D597CE9}"/>
              </a:ext>
            </a:extLst>
          </p:cNvPr>
          <p:cNvSpPr/>
          <p:nvPr/>
        </p:nvSpPr>
        <p:spPr>
          <a:xfrm>
            <a:off x="504373" y="1155238"/>
            <a:ext cx="11264840" cy="33882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5</a:t>
            </a: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Sebab aku sendiri sadar 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akan pelanggaranku,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aku senantiasa bergumul </a:t>
            </a:r>
          </a:p>
          <a:p>
            <a:pPr>
              <a:lnSpc>
                <a:spcPct val="125000"/>
              </a:lnSpc>
            </a:pPr>
            <a:r>
              <a:rPr lang="en-US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dengan dosaku.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633769C-F5E5-0DA3-96FE-B456039917FD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212178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40000"/>
                <a:lumOff val="60000"/>
              </a:schemeClr>
            </a:gs>
            <a:gs pos="8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A0C71A-6AE0-E3AC-CF62-50E87340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8E3AE29E-BEB9-AE8A-0B25-F139FF8E0DD8}"/>
              </a:ext>
            </a:extLst>
          </p:cNvPr>
          <p:cNvSpPr/>
          <p:nvPr/>
        </p:nvSpPr>
        <p:spPr>
          <a:xfrm>
            <a:off x="504373" y="860277"/>
            <a:ext cx="11264840" cy="5424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baseline="3000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6</a:t>
            </a: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Terhadap Engkau, terhadap Engkau sajalah aku telah berdosa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dan melakukan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apa yang Kauanggap jahat,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supaya ternyata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Engkau adil dalam putusanMu,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cap="none" normalizeH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bersih dalam penghukumanMu.</a:t>
            </a:r>
            <a:endParaRPr kumimoji="0" lang="en-US" sz="4400" b="0" i="0" u="none" strike="noStrike" cap="none" normalizeH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18139D29-7394-3572-562A-72F786990305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Jemaat</a:t>
            </a:r>
          </a:p>
        </p:txBody>
      </p:sp>
    </p:spTree>
    <p:extLst>
      <p:ext uri="{BB962C8B-B14F-4D97-AF65-F5344CB8AC3E}">
        <p14:creationId xmlns:p14="http://schemas.microsoft.com/office/powerpoint/2010/main" val="3131153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14990-8633-3C97-3D94-C6520AB45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50C432E5-FADE-AE17-B2E0-ADCBB0E22E49}"/>
              </a:ext>
            </a:extLst>
          </p:cNvPr>
          <p:cNvSpPr/>
          <p:nvPr/>
        </p:nvSpPr>
        <p:spPr>
          <a:xfrm>
            <a:off x="504373" y="1450203"/>
            <a:ext cx="11264840" cy="25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sv-SE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7</a:t>
            </a: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Sesungguhnya, 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dalam kesalahan aku diperanakkan,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dalam dosa aku dikandung ibuku.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42759248-28EA-0420-3922-A6C9EFC620DE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363498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2">
                <a:lumMod val="40000"/>
                <a:lumOff val="60000"/>
              </a:schemeClr>
            </a:gs>
            <a:gs pos="8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2E1A5-7FD6-C6BE-5A64-DE580D20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EAEA4655-C282-83B0-3386-1FD7D7906F4C}"/>
              </a:ext>
            </a:extLst>
          </p:cNvPr>
          <p:cNvSpPr/>
          <p:nvPr/>
        </p:nvSpPr>
        <p:spPr>
          <a:xfrm>
            <a:off x="504373" y="1273221"/>
            <a:ext cx="11264840" cy="4234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25000"/>
              </a:lnSpc>
            </a:pPr>
            <a:r>
              <a:rPr lang="sv-SE" sz="4400" baseline="300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8</a:t>
            </a: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Sesungguhnya, Engkau berkenan 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akan kebenaran dalam batin,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dan dengan diam-diam </a:t>
            </a:r>
          </a:p>
          <a:p>
            <a:pPr>
              <a:lnSpc>
                <a:spcPct val="125000"/>
              </a:lnSpc>
            </a:pPr>
            <a:r>
              <a:rPr lang="sv-SE" sz="4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  <a:ea typeface="SimSun"/>
              </a:rPr>
              <a:t>Engkau memberitahukan hikmat kepadaku.</a:t>
            </a:r>
            <a:endParaRPr lang="en-US" sz="4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  <a:ea typeface="SimSun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3199BAB-A5F0-2CE1-79A6-BF380C352156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Jemaat</a:t>
            </a:r>
          </a:p>
        </p:txBody>
      </p:sp>
    </p:spTree>
    <p:extLst>
      <p:ext uri="{BB962C8B-B14F-4D97-AF65-F5344CB8AC3E}">
        <p14:creationId xmlns:p14="http://schemas.microsoft.com/office/powerpoint/2010/main" val="1693353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67000"/>
              </a:schemeClr>
            </a:gs>
            <a:gs pos="53000">
              <a:schemeClr val="accent1">
                <a:lumMod val="97000"/>
                <a:lumOff val="3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AF230-5287-A3CC-3497-EE21929F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894339C2-44BB-CE68-BE21-AF5C08B3A708}"/>
              </a:ext>
            </a:extLst>
          </p:cNvPr>
          <p:cNvSpPr/>
          <p:nvPr/>
        </p:nvSpPr>
        <p:spPr>
          <a:xfrm>
            <a:off x="504373" y="1169991"/>
            <a:ext cx="11264840" cy="3880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3000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9</a:t>
            </a: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Bersihkanlah aku dari pada dosaku dengan hisop,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maka aku menjadi tahir,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basuhlah aku, maka aku menjadi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lebih putih dari salju!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EB2E01B8-569D-E61E-47B3-39EFD303A137}"/>
              </a:ext>
            </a:extLst>
          </p:cNvPr>
          <p:cNvSpPr/>
          <p:nvPr/>
        </p:nvSpPr>
        <p:spPr>
          <a:xfrm>
            <a:off x="7846144" y="5889822"/>
            <a:ext cx="1800000" cy="50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Amin.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801AF40B-626C-80E2-F59D-7203480AF628}"/>
              </a:ext>
            </a:extLst>
          </p:cNvPr>
          <p:cNvSpPr/>
          <p:nvPr/>
        </p:nvSpPr>
        <p:spPr>
          <a:xfrm>
            <a:off x="280213" y="344439"/>
            <a:ext cx="1980000" cy="540000"/>
          </a:xfrm>
          <a:prstGeom prst="roundRect">
            <a:avLst>
              <a:gd name="adj" fmla="val 16667"/>
            </a:avLst>
          </a:prstGeom>
          <a:solidFill>
            <a:srgbClr val="FFFDD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Imam</a:t>
            </a:r>
          </a:p>
        </p:txBody>
      </p:sp>
    </p:spTree>
    <p:extLst>
      <p:ext uri="{BB962C8B-B14F-4D97-AF65-F5344CB8AC3E}">
        <p14:creationId xmlns:p14="http://schemas.microsoft.com/office/powerpoint/2010/main" val="4043618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280513"/>
            <a:ext cx="6812232" cy="79841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513003"/>
            <a:ext cx="12188825" cy="196104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14000"/>
              </a:lnSpc>
            </a:pPr>
            <a:r>
              <a:rPr lang="fi-FI" sz="54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29: 1, 3</a:t>
            </a:r>
          </a:p>
          <a:p>
            <a:pPr algn="ctr">
              <a:lnSpc>
                <a:spcPct val="114000"/>
              </a:lnSpc>
            </a:pPr>
            <a:r>
              <a:rPr lang="fi-FI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“Di Muka Tuhan Yesus”</a:t>
            </a:r>
            <a:endParaRPr lang="de-DE" sz="5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CC6FE-2785-E2B5-8F16-485D80979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 b="21484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5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52267-6C4C-E7CB-63D8-A259B690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95C2-F2C7-C403-9A46-B6E423141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21054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3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27CB14-5361-373F-EC92-34A99E48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id="{00906294-1EE6-4B94-B292-945058046892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2 Petrus 3: 9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id="{27F97B9D-A316-655E-006A-6FF7CCECE2D0}"/>
              </a:ext>
            </a:extLst>
          </p:cNvPr>
          <p:cNvSpPr txBox="1"/>
          <p:nvPr/>
        </p:nvSpPr>
        <p:spPr>
          <a:xfrm>
            <a:off x="164459" y="3732073"/>
            <a:ext cx="11859903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3600" strike="noStrike" spc="-1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</a:t>
            </a:r>
            <a:r>
              <a:rPr lang="en-US" sz="3600" strike="noStrike" spc="-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Anugerah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7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F3E02-582A-A327-7CD8-05D8D668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id="{B678A875-4BEF-3FA6-101F-67E3E552E526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Yehezkiel 33: 9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id="{0EF84831-34C0-E62E-4F48-D3214D7FAF63}"/>
              </a:ext>
            </a:extLst>
          </p:cNvPr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 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D5378-1249-33BE-AAD2-ADB68C3CC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5018890"/>
            <a:ext cx="12188825" cy="1224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kern="0" spc="-7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“'Ku Percaya JanjiMu Ajaib”</a:t>
            </a:r>
            <a:endParaRPr kumimoji="0" lang="en-US" sz="4800" b="0" i="0" u="none" strike="noStrike" kern="0" cap="none" spc="-7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3952234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46242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57907-5314-7EF8-63BD-F0D39908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F0159A-42EB-D331-61C3-663E9972F9F6}"/>
              </a:ext>
            </a:extLst>
          </p:cNvPr>
          <p:cNvSpPr txBox="1"/>
          <p:nvPr/>
        </p:nvSpPr>
        <p:spPr>
          <a:xfrm>
            <a:off x="685805" y="941041"/>
            <a:ext cx="10906428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Sungguh besar setiaMu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nyatakan bagiku,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Bapa yang s'lalu mengerti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isi hatiku.</a:t>
            </a:r>
          </a:p>
        </p:txBody>
      </p:sp>
    </p:spTree>
    <p:extLst>
      <p:ext uri="{BB962C8B-B14F-4D97-AF65-F5344CB8AC3E}">
        <p14:creationId xmlns:p14="http://schemas.microsoft.com/office/powerpoint/2010/main" val="2259866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15DE4-D220-942E-E8AD-84F3B8CA0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E6B7F-7451-9EE3-2FC7-0C712F62DBB5}"/>
              </a:ext>
            </a:extLst>
          </p:cNvPr>
          <p:cNvSpPr txBox="1"/>
          <p:nvPr/>
        </p:nvSpPr>
        <p:spPr>
          <a:xfrm>
            <a:off x="685805" y="1648961"/>
            <a:ext cx="10906428" cy="206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KemuliaanMu Kau janjikan,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aku tetap percaya.</a:t>
            </a:r>
            <a:endParaRPr kumimoji="0" lang="en-ID" sz="54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4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0FA55-149D-CB7B-73E5-79D8E24F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005464-04DD-9850-3544-11EC90887BD9}"/>
              </a:ext>
            </a:extLst>
          </p:cNvPr>
          <p:cNvSpPr txBox="1"/>
          <p:nvPr/>
        </p:nvSpPr>
        <p:spPr>
          <a:xfrm>
            <a:off x="685805" y="941041"/>
            <a:ext cx="10906428" cy="5177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Kupercaya janjiMu ajaib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Terukir dalam kehidupanku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'Ku berserah di dalam 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kekuatanMu.</a:t>
            </a:r>
          </a:p>
          <a:p>
            <a:pPr>
              <a:lnSpc>
                <a:spcPct val="125000"/>
              </a:lnSpc>
            </a:pPr>
            <a:r>
              <a:rPr lang="en-ID" sz="5400" b="0" i="0">
                <a:solidFill>
                  <a:srgbClr val="1F1F1F"/>
                </a:solidFill>
                <a:effectLst/>
                <a:latin typeface="Arial Rounded MT Bold" panose="020F0704030504030204" pitchFamily="34" charset="0"/>
              </a:rPr>
              <a:t>'Ku percaya.</a:t>
            </a:r>
          </a:p>
        </p:txBody>
      </p:sp>
    </p:spTree>
    <p:extLst>
      <p:ext uri="{BB962C8B-B14F-4D97-AF65-F5344CB8AC3E}">
        <p14:creationId xmlns:p14="http://schemas.microsoft.com/office/powerpoint/2010/main" val="336641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73C04-9CAF-676A-580C-7DD1CC42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A3F56-7D82-3C00-35AF-76EAC23D3D46}"/>
              </a:ext>
            </a:extLst>
          </p:cNvPr>
          <p:cNvSpPr txBox="1"/>
          <p:nvPr/>
        </p:nvSpPr>
        <p:spPr>
          <a:xfrm>
            <a:off x="685805" y="941041"/>
            <a:ext cx="10906428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Sungguh besar setiaMu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nyatakan bagiku,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Bapa yang s'lalu mengerti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isi hatiku.</a:t>
            </a:r>
          </a:p>
        </p:txBody>
      </p:sp>
    </p:spTree>
    <p:extLst>
      <p:ext uri="{BB962C8B-B14F-4D97-AF65-F5344CB8AC3E}">
        <p14:creationId xmlns:p14="http://schemas.microsoft.com/office/powerpoint/2010/main" val="3948915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s-ES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Lukas 15: 1-10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kumimoji="0" lang="id-ID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kumimoji="0" lang="en-US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60" y="3861540"/>
            <a:ext cx="103726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Hale -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Hale 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ya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-1" y="5161920"/>
            <a:ext cx="12188825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sv-SE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pt-BR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Berkat Atas Yang Bertobat</a:t>
            </a:r>
            <a:r>
              <a:rPr lang="sv-SE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lang="en-US" sz="54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2" name="TextShape 2"/>
          <p:cNvSpPr txBox="1"/>
          <p:nvPr/>
        </p:nvSpPr>
        <p:spPr>
          <a:xfrm>
            <a:off x="3197735" y="4130770"/>
            <a:ext cx="5468885" cy="70669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35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35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35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id-ID" sz="3599" spc="-1" dirty="0"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endParaRPr lang="en-US" sz="35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FA8B9-BB58-E4CC-3865-8E4B13000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A2BB1-A0A8-CFB3-5461-8733B091E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3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210867"/>
            <a:ext cx="1078992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6000" spc="-1" noProof="0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Hosea</a:t>
            </a:r>
            <a:r>
              <a:rPr lang="es-ES" sz="6000" spc="-1" noProof="0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14: 2 (3)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118930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822735"/>
            <a:ext cx="12188825" cy="172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5400" kern="0" spc="-4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363: 1 - 4</a:t>
            </a:r>
          </a:p>
          <a:p>
            <a:pPr lvl="0" algn="ctr">
              <a:defRPr/>
            </a:pPr>
            <a:r>
              <a:rPr lang="es-ES" sz="5400" kern="0" spc="-4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“Bagi Yesus Kuserahkan”</a:t>
            </a:r>
            <a:endParaRPr kumimoji="0" lang="it-IT" sz="5400" b="0" i="0" u="none" strike="noStrike" kern="0" cap="none" spc="-4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3664973"/>
            <a:ext cx="8228606" cy="8253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D0D3D0-4E97-809F-083D-D7636866C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824E72-201C-2470-3E8F-BFE0EFC6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78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0BEA59-B513-5D9A-7FC0-6787D9F8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A8A75-65EF-B8BD-B0DB-5E4688D25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31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398D3-5E37-448D-2A17-837B44D6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4504A4-0006-974A-D673-B7920E42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7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5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4E3974-918F-E5F5-4D85-A5AD2947D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1EA4B-3FA6-7EA3-A78D-3A3128759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21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Doa Syukur &amp; Syafaat</a:t>
            </a:r>
            <a:endParaRPr kumimoji="0" lang="en-US" sz="6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58280" y="920520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Aku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percaya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kepada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Allah Bapa </a:t>
            </a:r>
          </a:p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yang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Mahakuasa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Khalik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langit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dan 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bumi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</a:p>
          <a:p>
            <a:endParaRPr lang="en-US" sz="4000" b="1" spc="-1" dirty="0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kepada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Yesus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Kristus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</a:p>
          <a:p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AnakNya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Yang Tunggal,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Tuhan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Kita.</a:t>
            </a:r>
          </a:p>
          <a:p>
            <a:endParaRPr lang="en-US" sz="4000" b="1" spc="-1" dirty="0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Yang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dikandung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pada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Roh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Kudus, </a:t>
            </a:r>
          </a:p>
          <a:p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lahir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anak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dara</a:t>
            </a:r>
            <a:r>
              <a:rPr lang="en-US" sz="4000" b="1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27F269-2632-97A6-CC38-78B5967F8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2E88D-047C-40C4-C8E8-F48C701C8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3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Yang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menderita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di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bawah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pemerintahan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Pontius Pilatus,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disalibkan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dikuburkan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turun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dalam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kerajaan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maut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Pada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hari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ketiga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bangkit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pula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antara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orang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mati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Naik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surga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, duduk di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sebelah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kanan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Allah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Bapa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yang </a:t>
            </a:r>
            <a:r>
              <a:rPr lang="en-US" sz="4000" b="1" strike="noStrike" spc="-1" dirty="0" err="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Mahakuasa</a:t>
            </a:r>
            <a:r>
              <a:rPr lang="en-US" sz="4000" b="1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.</a:t>
            </a:r>
            <a:endParaRPr lang="en-US" sz="4000" b="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akan datang </a:t>
            </a:r>
            <a:r>
              <a:rPr lang="id-ID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dari sana </a:t>
            </a:r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untuk menghakimi orang yang hidup </a:t>
            </a: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yang mati.</a:t>
            </a:r>
          </a:p>
          <a:p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Aku percaya kepada Roh Kudus, </a:t>
            </a: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Gereja yang Kudus dan Am</a:t>
            </a:r>
            <a:r>
              <a:rPr lang="id-ID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 </a:t>
            </a:r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Pengampunan Dosa.</a:t>
            </a:r>
          </a:p>
          <a:p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Kebangkitan Daging.</a:t>
            </a:r>
          </a:p>
          <a:p>
            <a:endParaRPr lang="en-US" sz="4000" b="1" spc="-1"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dobe Gothic Std B"/>
              <a:ea typeface="SimSun"/>
            </a:endParaRPr>
          </a:p>
          <a:p>
            <a:r>
              <a:rPr lang="en-US" sz="4000" b="1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-1" y="4822496"/>
            <a:ext cx="12188825" cy="154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sv-SE" sz="4800" kern="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Pelengkap Kidung Jemaat 239: 1, 2</a:t>
            </a:r>
          </a:p>
          <a:p>
            <a:pPr lvl="0" algn="ctr">
              <a:defRPr/>
            </a:pPr>
            <a:r>
              <a:rPr lang="fi-FI" sz="4800" kern="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sv-SE" sz="4800" kern="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Perubahan Besar</a:t>
            </a:r>
            <a:r>
              <a:rPr lang="fi-FI" sz="4800" kern="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r>
              <a:rPr lang="sv-SE" sz="4800" kern="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endParaRPr kumimoji="0" lang="en-US" sz="4800" b="0" i="0" u="none" strike="noStrike" kern="0" cap="none" spc="-8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2391092" y="3743992"/>
            <a:ext cx="7406640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Akhir Ibadah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37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AA597-42A2-4696-C224-4E940EDF9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4187" r="14816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8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1459-D4AA-762F-95BC-712FB0C66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13306" r="14937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65270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5302EC-DC11-416C-FFB8-C8892F7C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69B92-9CB1-03E7-6DF5-AF871A71D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3521" r="15179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2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C8AA7-2BBB-203D-6030-3A7CDC55B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15157-9FCA-CECE-512C-13D6F80BC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13306" r="14937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759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573484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48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48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836501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awali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menyerukan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pengakuan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17132</TotalTime>
  <Words>934</Words>
  <Application>Microsoft Office PowerPoint</Application>
  <PresentationFormat>Custom</PresentationFormat>
  <Paragraphs>238</Paragraphs>
  <Slides>70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70</vt:i4>
      </vt:variant>
    </vt:vector>
  </HeadingPairs>
  <TitlesOfParts>
    <vt:vector size="91" baseType="lpstr">
      <vt:lpstr>Adobe Gothic Std B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2_Default Design</vt:lpstr>
      <vt:lpstr>1_Default Design</vt:lpstr>
      <vt:lpstr>1_Office Theme</vt:lpstr>
      <vt:lpstr>4_Office Theme</vt:lpstr>
      <vt:lpstr>3_Office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Pakdhetimin</cp:lastModifiedBy>
  <cp:revision>937</cp:revision>
  <dcterms:created xsi:type="dcterms:W3CDTF">2019-06-07T16:43:24Z</dcterms:created>
  <dcterms:modified xsi:type="dcterms:W3CDTF">2025-09-13T03:20:20Z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