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776" r:id="rId3"/>
    <p:sldMasterId id="2147483788" r:id="rId4"/>
    <p:sldMasterId id="2147484752" r:id="rId5"/>
    <p:sldMasterId id="2147484788" r:id="rId6"/>
    <p:sldMasterId id="2147484875" r:id="rId7"/>
    <p:sldMasterId id="2147484888" r:id="rId8"/>
  </p:sldMasterIdLst>
  <p:notesMasterIdLst>
    <p:notesMasterId r:id="rId69"/>
  </p:notesMasterIdLst>
  <p:sldIdLst>
    <p:sldId id="310" r:id="rId9"/>
    <p:sldId id="1197" r:id="rId10"/>
    <p:sldId id="1732" r:id="rId11"/>
    <p:sldId id="1733" r:id="rId12"/>
    <p:sldId id="1734" r:id="rId13"/>
    <p:sldId id="1291" r:id="rId14"/>
    <p:sldId id="1292" r:id="rId15"/>
    <p:sldId id="1293" r:id="rId16"/>
    <p:sldId id="1294" r:id="rId17"/>
    <p:sldId id="1295" r:id="rId18"/>
    <p:sldId id="1750" r:id="rId19"/>
    <p:sldId id="1326" r:id="rId20"/>
    <p:sldId id="1445" r:id="rId21"/>
    <p:sldId id="1448" r:id="rId22"/>
    <p:sldId id="1729" r:id="rId23"/>
    <p:sldId id="1278" r:id="rId24"/>
    <p:sldId id="1312" r:id="rId25"/>
    <p:sldId id="1739" r:id="rId26"/>
    <p:sldId id="936" r:id="rId27"/>
    <p:sldId id="1606" r:id="rId28"/>
    <p:sldId id="1741" r:id="rId29"/>
    <p:sldId id="1740" r:id="rId30"/>
    <p:sldId id="1743" r:id="rId31"/>
    <p:sldId id="1742" r:id="rId32"/>
    <p:sldId id="827" r:id="rId33"/>
    <p:sldId id="279" r:id="rId34"/>
    <p:sldId id="1548" r:id="rId35"/>
    <p:sldId id="281" r:id="rId36"/>
    <p:sldId id="1745" r:id="rId37"/>
    <p:sldId id="1744" r:id="rId38"/>
    <p:sldId id="1748" r:id="rId39"/>
    <p:sldId id="1108" r:id="rId40"/>
    <p:sldId id="1256" r:id="rId41"/>
    <p:sldId id="258" r:id="rId42"/>
    <p:sldId id="260" r:id="rId43"/>
    <p:sldId id="257" r:id="rId44"/>
    <p:sldId id="1738" r:id="rId45"/>
    <p:sldId id="285" r:id="rId46"/>
    <p:sldId id="1299" r:id="rId47"/>
    <p:sldId id="1751" r:id="rId48"/>
    <p:sldId id="288" r:id="rId49"/>
    <p:sldId id="1301" r:id="rId50"/>
    <p:sldId id="1749" r:id="rId51"/>
    <p:sldId id="1201" r:id="rId52"/>
    <p:sldId id="1302" r:id="rId53"/>
    <p:sldId id="1629" r:id="rId54"/>
    <p:sldId id="1720" r:id="rId55"/>
    <p:sldId id="1630" r:id="rId56"/>
    <p:sldId id="292" r:id="rId57"/>
    <p:sldId id="1195" r:id="rId58"/>
    <p:sldId id="1602" r:id="rId59"/>
    <p:sldId id="1603" r:id="rId60"/>
    <p:sldId id="1604" r:id="rId61"/>
    <p:sldId id="1605" r:id="rId62"/>
    <p:sldId id="1303" r:id="rId63"/>
    <p:sldId id="1427" r:id="rId64"/>
    <p:sldId id="1717" r:id="rId65"/>
    <p:sldId id="1747" r:id="rId66"/>
    <p:sldId id="1746" r:id="rId67"/>
    <p:sldId id="1446" r:id="rId68"/>
  </p:sldIdLst>
  <p:sldSz cx="12188825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0CC"/>
    <a:srgbClr val="E0FDFD"/>
    <a:srgbClr val="F8F855"/>
    <a:srgbClr val="010001"/>
    <a:srgbClr val="FFC308"/>
    <a:srgbClr val="FFFFFF"/>
    <a:srgbClr val="A8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061" autoAdjust="0"/>
  </p:normalViewPr>
  <p:slideViewPr>
    <p:cSldViewPr snapToGrid="0">
      <p:cViewPr varScale="1">
        <p:scale>
          <a:sx n="109" d="100"/>
          <a:sy n="109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CCCE06-E6B1-48C9-9EA8-CCF260EBE17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4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1CB8E-5548-4B53-8019-980D7E8958AF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0479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478419-F701-4F47-9E50-621BEBB83D4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170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/>
            <a:fld id="{35225706-6218-4681-9BBA-0C07D6BAEAE8}" type="slidenum">
              <a:rPr lang="id-ID" sz="1200" spc="-1">
                <a:solidFill>
                  <a:srgbClr val="000000"/>
                </a:solidFill>
              </a:rPr>
              <a:pPr algn="r"/>
              <a:t>19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81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99D47-3178-4A6A-854C-EB1905303E3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9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953E-0F72-418C-8F2C-399D42275BD9}" type="slidenum">
              <a:rPr lang="id-ID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062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AD64189-C98C-44C3-B055-E42C998F6D04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908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7803AB0-71E3-414A-8ABA-D42D9ADC886D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476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CAD64189-C98C-44C3-B055-E42C998F6D04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31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822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64189-C98C-44C3-B055-E42C998F6D0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0426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62726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811DAE2-C64A-466E-B2C9-EC8307DE554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2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30C8B7-2B80-47B1-84CB-1262CF03149C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8994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7A1E1-839F-414E-8576-C19C10E9AE45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995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8AED4914-0F46-4F52-B53A-27EC095F0510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40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6675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0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7C4125-1AB8-47FE-AF81-A21145A30FD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9907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9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0C8B7-2B80-47B1-84CB-1262CF03149C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728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7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CAD64189-C98C-44C3-B055-E42C998F6D04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43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7509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9953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F58B3-3BE6-4807-A0F8-DE429007BD4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01060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1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BD92008-D06B-43D2-B3A9-BD65C79E0A9B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476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EE06F-B916-418A-9BDA-A79F4DA05C6D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22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9DE8D50-E6E7-4971-A6D6-6F67E9826319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3826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622BE-03DB-459D-B0F2-E2AE64DD6694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85091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D369A-A41D-4F9A-A82F-487CB3C352C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18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0C040-2B3D-4784-8B11-932CBBC8E411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482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7E57A-C348-4484-BB2A-2ECEA463C897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893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4335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B0244-F370-BB03-5F93-77DFAAA5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>
            <a:extLst>
              <a:ext uri="{FF2B5EF4-FFF2-40B4-BE49-F238E27FC236}">
                <a16:creationId xmlns:a16="http://schemas.microsoft.com/office/drawing/2014/main" xmlns="" id="{F5CEA593-76DE-A967-D0E7-BDE3D40E2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5" name="PlaceHolder 2">
            <a:extLst>
              <a:ext uri="{FF2B5EF4-FFF2-40B4-BE49-F238E27FC236}">
                <a16:creationId xmlns:a16="http://schemas.microsoft.com/office/drawing/2014/main" xmlns="" id="{9CE8B682-137F-7717-0423-7185470D3C8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6" name="TextShape 3">
            <a:extLst>
              <a:ext uri="{FF2B5EF4-FFF2-40B4-BE49-F238E27FC236}">
                <a16:creationId xmlns:a16="http://schemas.microsoft.com/office/drawing/2014/main" xmlns="" id="{44806477-7828-7C0A-07DE-B00D850414CE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75DC4-1D9D-4319-8339-B9376C99B1FA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0836D-B95F-48C2-B68E-4BE392C49970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87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712C172-F8DB-4AD4-94C3-343AD283AC22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264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CBDEB1-7CEE-4F92-A12C-3A37D91483C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179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6415D7C-6BBD-4370-84B2-06BE14FE43A6}" type="slidenum">
              <a:rPr lang="id-ID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544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defRPr/>
            </a:pPr>
            <a:fld id="{EC971FFA-D065-48A1-97EF-AAC14CAB3F93}" type="slidenum">
              <a:rPr lang="id-ID" sz="1200" spc="-1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043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B30A7-6B8C-463A-A312-80F2A698402E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64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A196-A118-45EB-A6BD-6E701B166A9B}" type="slidenum">
              <a:rPr kumimoji="0" lang="id-ID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596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2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17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7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89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7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71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78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9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37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56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8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93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79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15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38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66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63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66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5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7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17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5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71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3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340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7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94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7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AACB9-AF51-4552-883F-D835F78940EB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270D2-00A8-479F-810D-DDC6F62312B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1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120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4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D657-E7CD-4311-819B-598D2E8F4410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065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AE-41B7-4D95-8373-F1B3FE6C52F9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4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8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9B53-4A6A-414A-A828-844D2994859E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31E1-E47D-484C-BA9C-B57EB6E598B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CF78C-9A30-4FB9-82E8-191CBF60CA52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54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B6BE-324F-4A45-B437-F014C16451A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97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BC66-4F93-47C5-99CD-F03AD23619B7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8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9FB6-8F4D-41EF-B71A-8CC84DDB1BE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223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6739-7803-412D-81E6-6B56EA4EE615}" type="slidenum">
              <a:rPr lang="id-ID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73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337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813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044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6252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122" y="274680"/>
            <a:ext cx="10969560" cy="5297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19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158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1211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502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974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122" y="160020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122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94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47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0160" y="396432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2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7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820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6920" y="160020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1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820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6920" y="3964320"/>
            <a:ext cx="35319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198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014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C72D6-19AD-AD2E-4F29-B720000BB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CF6A39-6728-9B14-9B6F-E62CA4D37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518C36-189A-AACF-9802-9169BFDA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D24B0D-9934-B4B9-C968-C21D66F1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B7424B-85B9-1455-2875-C7AC7254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1921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A51F4-8043-1A50-6202-391CD8AE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FBF61E-AF96-D1A2-F70F-F36353D8F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D269F1-40B6-6BD6-7BE8-9D66ED72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B3DED-DF5F-B15D-097D-0F1C68675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D4FE4D-C6BA-2796-D9DD-2773E913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0379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977148-615F-D1F6-D22A-B9CB73DB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1BDB11-9DF6-3D99-27FB-58739E630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82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82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82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C2893D-E74D-8B95-09C2-90B9519C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546CE0-EA63-E98E-D474-7705F637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C35347-19FA-C22D-DA13-3892AB51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8039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C0A509-8D20-1FCE-39D9-DE4D853D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8CABE8-0CFF-D18F-D75B-6623036C9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9683C6-4533-D719-2881-5F9238169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6C9D7-4FD3-40E8-6B3B-505FB8E9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544599-56AB-9F84-F252-4BA022DD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92A82C-DCDC-5856-1064-3F92A4C4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7979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BD096-932B-A68C-5436-595D64A1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72FF77-57B2-D817-D500-AF4C84535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1EF7F5-C5DF-F381-8F44-7F9A345F8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6D781C-A4D1-6333-D59F-03FE7370B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00B374F-1B26-FC20-F681-7CE7AF68C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E19246-289D-C229-647A-F7125E51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36BF68-E9F4-8102-6E7E-817EBEF7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113DB5C-CA70-5B27-A4E0-214A6C9C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8856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63F6D-BCC7-DAFE-D157-D4B8CBD2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86E30D-C1BF-7A94-0C5C-2E670A3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B2C6E2-4F80-7B82-EFCF-8EAD7514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1D5C4EE-AD0F-B4C7-E0CF-59C68C7A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24359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414736-B3D8-6BB3-C52C-C8905002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EC2E96-350F-820A-F68B-968F5DD5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C3354D-3083-F911-1508-88098478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98843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7719E-BA42-DAEB-C7FC-7E47AAE2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E7BDB-796C-908B-075D-E5C3B91E7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75245-2E1D-044A-8455-47095FDF8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38E496-8F27-AA14-AF6E-271ED9B0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F46B1A-52DD-79A9-3E07-C9587E2E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3F087D-45A3-4529-BF6B-F6BA6838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4554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BFDDE6-3CEA-05BD-CFB6-727BDDEE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B15805-DFB8-207A-3866-8C6A2A10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82DD99-3876-CE4B-6040-5BDDF5874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FFC99B-5A7F-E224-F2E9-DD6AD3B9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82F39-4DB5-400D-B39D-2A85E3B9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79D45E-4445-DF5F-8BDF-C78F6E03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173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120" y="274680"/>
            <a:ext cx="10969560" cy="1142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12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0160" y="1600200"/>
            <a:ext cx="53528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120" y="3964320"/>
            <a:ext cx="1096956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4E24B6-60BD-B8F6-676F-69DC2CB4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8731C8-F6E7-0E2E-B043-3D963EB79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A9AC8F-D556-EB47-937C-CA756270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0065EE-1FDF-898B-3A17-D65F2689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68BB78-3DD1-63A1-F4BF-AF6F748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97975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53C7EE-FD67-F434-C86B-1BE662173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7C217E-944B-4CB0-09ED-53B8686A5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723DE6-7FA3-7028-01E3-6A5F25C6A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00402D-2407-6BF3-0418-3E929A7A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8E2FEA-1C94-0CBC-063E-FDE121E7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329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13C3B10-B75F-48DA-857B-DA694821F337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0B31A6B-887F-46D3-A059-B3AAED0876FE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0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0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220B2-847B-4223-B1DA-A7A2E8CE8DE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18C6-7AEA-4292-BB42-4642287AE6B5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99E7-8271-437D-AE4D-0E1AFD19423B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04/04/2026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EC9D9-CDF7-4F61-9911-9487574FDC3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d-ID" altLang="en-US"/>
              <a:t>Click to edit Master text styles</a:t>
            </a:r>
          </a:p>
          <a:p>
            <a:pPr lvl="1"/>
            <a:r>
              <a:rPr lang="id-ID" altLang="en-US"/>
              <a:t>Second level</a:t>
            </a:r>
          </a:p>
          <a:p>
            <a:pPr lvl="2"/>
            <a:r>
              <a:rPr lang="id-ID" altLang="en-US"/>
              <a:t>Third level</a:t>
            </a:r>
          </a:p>
          <a:p>
            <a:pPr lvl="3"/>
            <a:r>
              <a:rPr lang="id-ID" altLang="en-US"/>
              <a:t>Fourth level</a:t>
            </a:r>
          </a:p>
          <a:p>
            <a:pPr lvl="4"/>
            <a:r>
              <a:rPr lang="id-ID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EB21D-E002-456E-A583-10310A62FD8B}" type="slidenum">
              <a:rPr lang="id-ID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14042" y="2130480"/>
            <a:ext cx="1036008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398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609122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16A6576-CAFC-43BF-AD24-0DAC0281EF3D}" type="datetime">
              <a:rPr lang="id-ID" sz="1200" b="0" strike="noStrike" spc="-1">
                <a:solidFill>
                  <a:srgbClr val="8B8B8B"/>
                </a:solidFill>
                <a:latin typeface="Calibri"/>
              </a:rPr>
              <a:t>04/04/2026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164122" y="6356520"/>
            <a:ext cx="38592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398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8735040" y="6356520"/>
            <a:ext cx="28436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2B119DA-D712-4EC6-BE8C-31285AC2604F}" type="slidenum">
              <a:rPr lang="id-ID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122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8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3482" lvl="1" indent="-323806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98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5222" lvl="2" indent="-287828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6964" lvl="3" indent="-21587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58704" lvl="4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0445" lvl="5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2186" lvl="6" indent="-21587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04014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870" indent="-323903" algn="l" defTabSz="913852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697E0BA-3092-D9DB-D79E-1E118547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3C71E-B317-E244-6F9F-374773ED9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F903E-A5D0-90DB-9010-E3C4C21C9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8F9D75-9CE3-4FCE-AAF6-B6A20890CD66}" type="datetimeFigureOut">
              <a:rPr lang="en-ID" smtClean="0"/>
              <a:t>04/04/2026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B92D77-4090-A1DF-7F1E-7FD01AA19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C09B6B-BBA8-19A9-9EFF-0DDA3B67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D458FE-D5FD-464F-87A5-35545678F63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781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778" y="153253"/>
            <a:ext cx="8433083" cy="609441"/>
          </a:xfrm>
        </p:spPr>
        <p:txBody>
          <a:bodyPr>
            <a:noAutofit/>
          </a:bodyPr>
          <a:lstStyle/>
          <a:p>
            <a:r>
              <a:rPr lang="id-ID">
                <a:solidFill>
                  <a:schemeClr val="bg1"/>
                </a:solidFill>
                <a:effectLst>
                  <a:glow rad="63500">
                    <a:schemeClr val="tx1">
                      <a:alpha val="65000"/>
                    </a:schemeClr>
                  </a:glow>
                  <a:outerShdw blurRad="50800" dist="38100" dir="2700000" algn="tl" rotWithShape="0">
                    <a:prstClr val="black">
                      <a:alpha val="79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ernard MT Condensed" pitchFamily="18" charset="0"/>
              </a:rPr>
              <a:t>Gereja Kristen Jawa Ambarrukma</a:t>
            </a:r>
            <a:endParaRPr lang="id-ID">
              <a:solidFill>
                <a:schemeClr val="bg1"/>
              </a:solidFill>
              <a:effectLst>
                <a:glow rad="63500">
                  <a:schemeClr val="tx1">
                    <a:alpha val="65000"/>
                  </a:schemeClr>
                </a:glow>
                <a:outerShdw blurRad="50800" dist="38100" dir="2700000" algn="tl" rotWithShape="0">
                  <a:prstClr val="black">
                    <a:alpha val="79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Bodoni Bd B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240" y="991235"/>
            <a:ext cx="4414404" cy="2285405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d-ID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*Ged Induk Papringan* </a:t>
            </a:r>
          </a:p>
          <a:p>
            <a:pPr marL="0" indent="0">
              <a:buNone/>
            </a:pPr>
            <a:r>
              <a:rPr lang="id-ID" b="1" u="sng" dirty="0">
                <a:solidFill>
                  <a:schemeClr val="bg1"/>
                </a:solidFill>
              </a:rPr>
              <a:t>Jam Kebaktian</a:t>
            </a:r>
            <a:r>
              <a:rPr lang="id-ID" b="1" dirty="0">
                <a:solidFill>
                  <a:schemeClr val="bg1"/>
                </a:solidFill>
              </a:rPr>
              <a:t> :</a:t>
            </a:r>
          </a:p>
          <a:p>
            <a:pPr marL="0" indent="0">
              <a:buNone/>
            </a:pPr>
            <a:r>
              <a:rPr lang="id-ID" b="1" dirty="0">
                <a:solidFill>
                  <a:schemeClr val="bg1"/>
                </a:solidFill>
              </a:rPr>
              <a:t>Pukul 08.00 WIB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0592" y="991235"/>
            <a:ext cx="4497424" cy="228540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lIns="91416" tIns="45708" rIns="91416" bIns="45708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id-ID" sz="3199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9000"/>
                    </a:prstClr>
                  </a:outerShdw>
                </a:effectLst>
                <a:latin typeface="Bodoni Bd BT" pitchFamily="18" charset="0"/>
              </a:rPr>
              <a:t>*Pepanthan Nologaten* </a:t>
            </a:r>
          </a:p>
          <a:p>
            <a:pPr marL="0" indent="0">
              <a:buNone/>
              <a:defRPr/>
            </a:pPr>
            <a:r>
              <a:rPr lang="id-ID" sz="3199" b="1" u="sng" dirty="0">
                <a:solidFill>
                  <a:prstClr val="white"/>
                </a:solidFill>
              </a:rPr>
              <a:t>Jam Kebaktian</a:t>
            </a:r>
            <a:r>
              <a:rPr lang="id-ID" sz="3199" b="1" dirty="0">
                <a:solidFill>
                  <a:prstClr val="white"/>
                </a:solidFill>
              </a:rPr>
              <a:t> :</a:t>
            </a:r>
          </a:p>
          <a:p>
            <a:pPr marL="0" indent="0">
              <a:buNone/>
              <a:defRPr/>
            </a:pPr>
            <a:r>
              <a:rPr lang="id-ID" sz="3199" b="1" dirty="0">
                <a:solidFill>
                  <a:prstClr val="white"/>
                </a:solidFill>
              </a:rPr>
              <a:t>Pukul 08.00 WIB</a:t>
            </a:r>
            <a:endParaRPr lang="en-US" sz="3199" b="1" dirty="0">
              <a:solidFill>
                <a:prstClr val="white"/>
              </a:solidFill>
            </a:endParaRPr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bg1"/>
                </a:solidFill>
              </a:rPr>
              <a:t>Pukul</a:t>
            </a:r>
            <a:r>
              <a:rPr lang="en-US" b="1" dirty="0">
                <a:solidFill>
                  <a:schemeClr val="bg1"/>
                </a:solidFill>
              </a:rPr>
              <a:t> 18.00 WIB</a:t>
            </a:r>
            <a:endParaRPr lang="id-ID" sz="3199" b="1" dirty="0">
              <a:solidFill>
                <a:prstClr val="whit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076604"/>
              </p:ext>
            </p:extLst>
          </p:nvPr>
        </p:nvGraphicFramePr>
        <p:xfrm>
          <a:off x="1752143" y="3505180"/>
          <a:ext cx="8684538" cy="2160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4151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2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Demi menjaga ketertiban &amp; kekhidmatan Ibadah, mohon kerjasama </a:t>
                      </a:r>
                      <a:r>
                        <a:rPr lang="en-US" sz="2000" dirty="0"/>
                        <a:t>j</a:t>
                      </a:r>
                      <a:r>
                        <a:rPr lang="id-ID" sz="2000" dirty="0"/>
                        <a:t>emaat :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299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d-ID" sz="2000" b="1" dirty="0"/>
                        <a:t>HP/PONSEL</a:t>
                      </a:r>
                      <a:r>
                        <a:rPr lang="id-ID" sz="2000" dirty="0"/>
                        <a:t> disetting </a:t>
                      </a:r>
                      <a:r>
                        <a:rPr lang="id-ID" sz="2000" b="1" dirty="0"/>
                        <a:t>MODE GETAR/SILENT</a:t>
                      </a:r>
                      <a:r>
                        <a:rPr lang="id-ID" sz="2000" dirty="0"/>
                        <a:t> atau </a:t>
                      </a:r>
                      <a:r>
                        <a:rPr lang="id-ID" sz="2000" b="1" dirty="0"/>
                        <a:t>OFF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id-ID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/>
                        <a:t>Tidak membuang </a:t>
                      </a:r>
                      <a:r>
                        <a:rPr lang="id-ID" sz="2000" b="1" dirty="0"/>
                        <a:t>sampah</a:t>
                      </a:r>
                      <a:r>
                        <a:rPr lang="id-ID" sz="2000" dirty="0"/>
                        <a:t> dalam ruang ibadah. Tempat sampah</a:t>
                      </a:r>
                      <a:r>
                        <a:rPr lang="id-ID" sz="2000" baseline="0" dirty="0"/>
                        <a:t> sudah disediakan.</a:t>
                      </a:r>
                      <a:endParaRPr lang="id-ID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4955">
                <a:tc gridSpan="2">
                  <a:txBody>
                    <a:bodyPr/>
                    <a:lstStyle/>
                    <a:p>
                      <a:pPr algn="ctr"/>
                      <a:r>
                        <a:rPr lang="id-ID" sz="2000" b="1" dirty="0"/>
                        <a:t>Terimakasih atas kerjasamanya. Tuhan memberkati dan selamat beribadah.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1168200" y="4024080"/>
            <a:ext cx="100569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Begitu pula atas saudara.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518985" y="3931920"/>
            <a:ext cx="11228172" cy="1937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Semua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  <a:r>
              <a:rPr lang="en-US" sz="4000" b="1" spc="-1" dirty="0">
                <a:solidFill>
                  <a:srgbClr val="FF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	</a:t>
            </a:r>
            <a:endParaRPr lang="en-US" sz="4000" spc="-1" dirty="0">
              <a:solidFill>
                <a:prstClr val="black"/>
              </a:solidFill>
            </a:endParaRPr>
          </a:p>
          <a:p>
            <a:pPr marL="742950" indent="-742950">
              <a:buFontTx/>
              <a:buAutoNum type="arabicPlain" startAt="5"/>
              <a:defRPr/>
            </a:pPr>
            <a:r>
              <a:rPr lang="nn-NO" sz="4000" b="1" spc="-1" dirty="0">
                <a:solidFill>
                  <a:srgbClr val="000000"/>
                </a:solidFill>
                <a:ea typeface="SimSun"/>
              </a:rPr>
              <a:t>7  |  i  .    5   7  |  i  .    5   4  |  3  .   ||</a:t>
            </a:r>
          </a:p>
          <a:p>
            <a:pPr>
              <a:defRPr/>
            </a:pP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min,    A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  min, 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A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 - 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min.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 rot="5400000">
            <a:off x="1014241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rc 2"/>
          <p:cNvSpPr>
            <a:spLocks/>
          </p:cNvSpPr>
          <p:nvPr/>
        </p:nvSpPr>
        <p:spPr bwMode="auto">
          <a:xfrm rot="5400000">
            <a:off x="3843939" y="4861314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rc 2"/>
          <p:cNvSpPr>
            <a:spLocks/>
          </p:cNvSpPr>
          <p:nvPr/>
        </p:nvSpPr>
        <p:spPr bwMode="auto">
          <a:xfrm rot="5400000">
            <a:off x="6673636" y="4861315"/>
            <a:ext cx="150466" cy="704291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89"/>
              <a:gd name="T2" fmla="*/ 681 w 21600"/>
              <a:gd name="T3" fmla="*/ 43189 h 43189"/>
              <a:gd name="T4" fmla="*/ 0 w 21600"/>
              <a:gd name="T5" fmla="*/ 21600 h 4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89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</a:path>
              <a:path w="21600" h="43189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264"/>
                  <a:pt x="12339" y="42821"/>
                  <a:pt x="681" y="43189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0" y="4244893"/>
            <a:ext cx="12188825" cy="107551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n-U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Kis. Para Rasul 10: 40-43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7" name="TextShape 2"/>
          <p:cNvSpPr txBox="1"/>
          <p:nvPr/>
        </p:nvSpPr>
        <p:spPr>
          <a:xfrm>
            <a:off x="3147478" y="2940910"/>
            <a:ext cx="5893868" cy="588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defPPr>
              <a:defRPr lang="id-ID"/>
            </a:defPPr>
            <a:lvl1pPr>
              <a:lnSpc>
                <a:spcPct val="100000"/>
              </a:lnSpc>
              <a:spcBef>
                <a:spcPts val="641"/>
              </a:spcBef>
              <a:defRPr sz="3600" strike="noStrike" kern="0" spc="1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100" normalizeH="0" baseline="0" noProof="0" dirty="0" err="1">
                <a:solidFill>
                  <a:sysClr val="windowText" lastClr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Sabda</a:t>
            </a:r>
            <a:r>
              <a:rPr kumimoji="0" lang="en-US" sz="4400" b="0" i="0" u="none" strike="noStrike" kern="0" cap="none" spc="100" normalizeH="0" baseline="0" noProof="0" dirty="0">
                <a:solidFill>
                  <a:sysClr val="windowText" lastClr="000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 Introitus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52006" y="2290239"/>
            <a:ext cx="10797840" cy="1841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Lektor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Demikianlah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Sabda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Jemaat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“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Puji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Syukur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”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2"/>
          <p:cNvSpPr txBox="1"/>
          <p:nvPr/>
        </p:nvSpPr>
        <p:spPr>
          <a:xfrm>
            <a:off x="3739233" y="4575659"/>
            <a:ext cx="4710358" cy="58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Pujian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xmlns="" id="{9859DE21-C4E7-03B2-3902-9F72C2A430DE}"/>
              </a:ext>
            </a:extLst>
          </p:cNvPr>
          <p:cNvSpPr txBox="1"/>
          <p:nvPr/>
        </p:nvSpPr>
        <p:spPr>
          <a:xfrm>
            <a:off x="-1" y="5594888"/>
            <a:ext cx="12188825" cy="98883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it-IT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S’bab Dia Hidup, Ada Hari Esok</a:t>
            </a:r>
            <a:r>
              <a:rPr kumimoji="0" lang="fi-FI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0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0DE847-B5E0-2936-BC0C-E23FCCBA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4E7DBA-46F5-164B-08E2-A9108A314E00}"/>
              </a:ext>
            </a:extLst>
          </p:cNvPr>
          <p:cNvSpPr txBox="1"/>
          <p:nvPr/>
        </p:nvSpPr>
        <p:spPr>
          <a:xfrm>
            <a:off x="643181" y="1146570"/>
            <a:ext cx="108720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Anak Allah,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Yesus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nama-Nya,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menyembuhkan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menyucikan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Bahkan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mati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tebus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dosaku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</a:t>
            </a:r>
            <a:endParaRPr lang="en-ID" sz="5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Kubur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kosong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membuktikan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8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C010C4-639B-0821-3920-165B56A7045E}"/>
              </a:ext>
            </a:extLst>
          </p:cNvPr>
          <p:cNvSpPr txBox="1"/>
          <p:nvPr/>
        </p:nvSpPr>
        <p:spPr>
          <a:xfrm>
            <a:off x="643181" y="914100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ada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hari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esok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tak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gentar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Kar'na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'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tahu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pegang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hari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esok</a:t>
            </a:r>
            <a:endParaRPr lang="en-ID" sz="5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Hidup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jadi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berarti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s'bab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Dia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095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37966C-59A6-E130-B385-95A8463AD49C}"/>
              </a:ext>
            </a:extLst>
          </p:cNvPr>
          <p:cNvSpPr txBox="1"/>
          <p:nvPr/>
        </p:nvSpPr>
        <p:spPr>
          <a:xfrm>
            <a:off x="643181" y="1053582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Yesus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Kristus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Juru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S'lamatku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Rajaku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Tuhanku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'Kau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t'lah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bangkit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hidup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s'lamanya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,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dan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mem'rintah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atas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bumi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D" sz="54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s'bagai</a:t>
            </a:r>
            <a:r>
              <a:rPr lang="en-ID" sz="54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Raja.</a:t>
            </a:r>
          </a:p>
        </p:txBody>
      </p:sp>
    </p:spTree>
    <p:extLst>
      <p:ext uri="{BB962C8B-B14F-4D97-AF65-F5344CB8AC3E}">
        <p14:creationId xmlns:p14="http://schemas.microsoft.com/office/powerpoint/2010/main" val="4188275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792086C-0D3B-AFB8-A924-B3A44781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EDB9BB-95C4-D9D7-8CDB-DE027ABC8E56}"/>
              </a:ext>
            </a:extLst>
          </p:cNvPr>
          <p:cNvSpPr txBox="1"/>
          <p:nvPr/>
        </p:nvSpPr>
        <p:spPr>
          <a:xfrm>
            <a:off x="643181" y="914100"/>
            <a:ext cx="1087205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ada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esok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gentar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Kar'na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'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tahu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pegang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esok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jadi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berarti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s'bab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643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526943" y="4949064"/>
            <a:ext cx="11406752" cy="11517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it-IT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 Petrus 1: 18-19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611101" y="3943581"/>
            <a:ext cx="4966621" cy="557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id-ID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Sabda </a:t>
            </a:r>
            <a:r>
              <a:rPr lang="en-US" sz="4000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Kasih</a:t>
            </a:r>
            <a:endParaRPr lang="en-US" sz="4000" spc="-1" dirty="0">
              <a:solidFill>
                <a:prstClr val="black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3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1" y="3382507"/>
            <a:ext cx="12188824" cy="33567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Ibadah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Minggu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-1" normalizeH="0" baseline="0" noProof="0" dirty="0" err="1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Paskah</a:t>
            </a:r>
            <a:endParaRPr kumimoji="0" lang="en-US" sz="5400" b="0" i="0" u="none" strike="noStrike" kern="1200" cap="none" spc="-1" normalizeH="0" baseline="0" noProof="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“</a:t>
            </a:r>
            <a:r>
              <a:rPr kumimoji="0" lang="sv-SE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Kebangkitan Kristus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sv-SE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Membarui Ciptaan</a:t>
            </a:r>
            <a:r>
              <a:rPr kumimoji="0" lang="en-US" sz="5400" b="0" i="1" u="none" strike="noStrike" cap="none" spc="-1" normalizeH="0" noProof="0" dirty="0">
                <a:solidFill>
                  <a:srgbClr val="F8F855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5400" b="0" i="0" u="none" strike="noStrike" kern="1200" cap="none" spc="-1" normalizeH="0" baseline="0" noProof="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05 </a:t>
            </a:r>
            <a:r>
              <a:rPr kumimoji="0" lang="en-US" sz="5400" b="0" i="0" u="none" strike="noStrike" kern="1200" cap="none" spc="-1" normalizeH="0" baseline="0" noProof="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April 2026</a:t>
            </a:r>
          </a:p>
        </p:txBody>
      </p:sp>
    </p:spTree>
    <p:extLst>
      <p:ext uri="{BB962C8B-B14F-4D97-AF65-F5344CB8AC3E}">
        <p14:creationId xmlns:p14="http://schemas.microsoft.com/office/powerpoint/2010/main" val="35677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/>
      </p:transition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2"/>
          <p:cNvSpPr txBox="1"/>
          <p:nvPr/>
        </p:nvSpPr>
        <p:spPr>
          <a:xfrm>
            <a:off x="2688296" y="4203915"/>
            <a:ext cx="6812232" cy="77163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</a:t>
            </a: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Penyesalan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Shape 1"/>
          <p:cNvSpPr txBox="1"/>
          <p:nvPr/>
        </p:nvSpPr>
        <p:spPr>
          <a:xfrm>
            <a:off x="0" y="5470902"/>
            <a:ext cx="12188825" cy="1021038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Seperti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Yang 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Kau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s-ES" sz="54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Ingini</a:t>
            </a:r>
            <a:r>
              <a:rPr lang="es-ES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  <a:endParaRPr kumimoji="0" lang="de-DE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782DBB9-FC4D-091C-D734-0000670B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9B5218-9B76-F107-CF29-62DF5050399E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Bukan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barang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fana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membayar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dosaku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mahal,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tiada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noda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cela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6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210F007-7B61-DE02-1E30-DB976DC0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30F16D-2E92-4556-41C6-5C6CE92A9C5B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Bukan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dengan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emas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perak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menebus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diriku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Oleh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segenap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kasih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pengorbanan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-Mu.</a:t>
            </a:r>
          </a:p>
        </p:txBody>
      </p:sp>
    </p:spTree>
    <p:extLst>
      <p:ext uri="{BB962C8B-B14F-4D97-AF65-F5344CB8AC3E}">
        <p14:creationId xmlns:p14="http://schemas.microsoft.com/office/powerpoint/2010/main" val="4060163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B2AABC5-08B5-2254-86B7-DBE9A965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DCC166-0076-A971-0925-3452DE1224AD}"/>
              </a:ext>
            </a:extLst>
          </p:cNvPr>
          <p:cNvSpPr txBox="1"/>
          <p:nvPr/>
        </p:nvSpPr>
        <p:spPr>
          <a:xfrm>
            <a:off x="511444" y="1255060"/>
            <a:ext cx="111742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'Ku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telah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tinggalkan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cara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lama.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Semuanya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sia-sia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dan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tak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berarti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lagi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171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21AADE0-23DC-0DFB-D10F-373FC2B06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7EFCEC-B78F-5D4D-C11F-FFB394A4537B}"/>
              </a:ext>
            </a:extLst>
          </p:cNvPr>
          <p:cNvSpPr txBox="1"/>
          <p:nvPr/>
        </p:nvSpPr>
        <p:spPr>
          <a:xfrm>
            <a:off x="643182" y="1255060"/>
            <a:ext cx="104846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Hidup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kuletakkan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pada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mezbah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-Mu,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Tuhan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Jadilah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padaku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seperti</a:t>
            </a:r>
            <a:r>
              <a:rPr kumimoji="0" lang="en-ID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yang 'Kau </a:t>
            </a:r>
            <a:r>
              <a:rPr kumimoji="0" lang="en-ID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ingini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5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5235677" y="4785083"/>
            <a:ext cx="6771304" cy="92333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Doa</a:t>
            </a:r>
            <a:r>
              <a:rPr lang="en-US" sz="540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Pertobatan</a:t>
            </a:r>
            <a:endParaRPr lang="nn-NO" sz="540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966755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Yesaya 44: 22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09093"/>
            <a:ext cx="10711376" cy="64086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641"/>
              </a:spcBef>
              <a:tabLst>
                <a:tab pos="0" algn="l"/>
              </a:tabLst>
            </a:pPr>
            <a:r>
              <a:rPr lang="en-US" sz="36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Berita </a:t>
            </a:r>
            <a:r>
              <a:rPr lang="en-US" sz="3600" strike="noStrike" spc="-1" dirty="0" err="1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Anugerah</a:t>
            </a:r>
            <a:endParaRPr lang="en-US" sz="3600" strike="noStrike" spc="-1" dirty="0">
              <a:solidFill>
                <a:srgbClr val="00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27792" y="4775028"/>
            <a:ext cx="11533238" cy="909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/>
            <a:r>
              <a:rPr lang="nl-NL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Kolose 3: 9 - 10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738723" y="3718426"/>
            <a:ext cx="10711376" cy="65259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Petunjuk Hidup Baru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261425" y="4510008"/>
            <a:ext cx="11665974" cy="198952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54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“Lebih Dari Pemenang”</a:t>
            </a:r>
            <a:endParaRPr lang="en-US" sz="54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581516" y="3670515"/>
            <a:ext cx="6171574" cy="7198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id-ID" sz="34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Nyanyian Kesanggupan</a:t>
            </a:r>
            <a:endParaRPr lang="en-US" sz="34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581516" y="314942"/>
            <a:ext cx="3780000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2800" b="1" strike="noStrike" spc="-1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Narrow"/>
              </a:rPr>
              <a:t>Jemaat Dimohon Berdiri</a:t>
            </a:r>
            <a:endParaRPr lang="en-US" sz="2800" b="0" strike="noStrike" spc="-1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6B01B8E-72BA-D0F3-C1D5-F23FE9C00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22E19C-2BB7-4E2B-B33B-40296B687C19}"/>
              </a:ext>
            </a:extLst>
          </p:cNvPr>
          <p:cNvSpPr txBox="1"/>
          <p:nvPr/>
        </p:nvSpPr>
        <p:spPr>
          <a:xfrm>
            <a:off x="1046134" y="480149"/>
            <a:ext cx="1048460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Lebih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pemenang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dalam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s'gala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perkara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Iblis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t'lah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dikalahkan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oleh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kuasa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darahNya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Jika Allah di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pihak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kita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siapa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dapat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melawan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Kita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lebih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pemenang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570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58992" y="4800069"/>
            <a:ext cx="12060000" cy="1679664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Kidung Jemaat </a:t>
            </a:r>
            <a:r>
              <a:rPr lang="de-DE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188: 1, 2 </a:t>
            </a:r>
          </a:p>
          <a:p>
            <a:pPr lvl="0" algn="ctr">
              <a:defRPr/>
            </a:pP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“</a:t>
            </a:r>
            <a:r>
              <a:rPr lang="de-DE" sz="48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Kristus Bangkit, Soraklah</a:t>
            </a:r>
            <a:r>
              <a: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343" name="TextShape 2"/>
          <p:cNvSpPr txBox="1"/>
          <p:nvPr/>
        </p:nvSpPr>
        <p:spPr>
          <a:xfrm>
            <a:off x="3051681" y="3283531"/>
            <a:ext cx="6074621" cy="80440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Nyanyian </a:t>
            </a:r>
            <a:r>
              <a:rPr kumimoji="0" lang="en-US" sz="4000" b="0" i="0" u="none" strike="noStrike" kern="1200" cap="none" spc="-1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Pembuka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7553920" y="326113"/>
            <a:ext cx="4348021" cy="588285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507ED25-F5EF-26F0-6400-D217083F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B28769-015F-B5A7-7A36-EDA061484AEB}"/>
              </a:ext>
            </a:extLst>
          </p:cNvPr>
          <p:cNvSpPr txBox="1"/>
          <p:nvPr/>
        </p:nvSpPr>
        <p:spPr>
          <a:xfrm>
            <a:off x="774913" y="511148"/>
            <a:ext cx="1094180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Haleluya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…!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Kibarkanlah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panjiNya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…!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Yesus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Raja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segala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raja.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Haleluya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…!</a:t>
            </a:r>
            <a:endParaRPr kumimoji="0" lang="en-ID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Bangkitlah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gerejaNya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…!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Kita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lebih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lebih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dari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lang="en-ID" sz="54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p</a:t>
            </a:r>
            <a:r>
              <a:rPr kumimoji="0" lang="en-ID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emenang</a:t>
            </a:r>
            <a:r>
              <a:rPr kumimoji="0" lang="en-ID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466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160585" y="2883877"/>
            <a:ext cx="10005646" cy="252878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54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Paduan Suara </a:t>
            </a:r>
            <a:r>
              <a:rPr lang="fi-FI" sz="54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Gita Kasih</a:t>
            </a:r>
          </a:p>
          <a:p>
            <a:pPr algn="ctr">
              <a:defRPr/>
            </a:pPr>
            <a:r>
              <a:rPr lang="fi-FI" sz="66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”Arbab”</a:t>
            </a:r>
            <a:endParaRPr lang="en-US" sz="66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defRPr/>
            </a:pPr>
            <a:r>
              <a:rPr lang="id-ID" sz="2800" spc="-1" dirty="0"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2800" spc="-1" dirty="0"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9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898496" y="4037612"/>
            <a:ext cx="8391832" cy="1375046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6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Doa Epiklese</a:t>
            </a:r>
            <a:endParaRPr kumimoji="0" lang="en-US" sz="660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xmlns="" id="{BF970D91-5993-317A-7312-50F24F5357C4}"/>
              </a:ext>
            </a:extLst>
          </p:cNvPr>
          <p:cNvSpPr/>
          <p:nvPr/>
        </p:nvSpPr>
        <p:spPr>
          <a:xfrm>
            <a:off x="8036169" y="311540"/>
            <a:ext cx="325523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Duduk</a:t>
            </a:r>
            <a:endParaRPr kumimoji="0" lang="en-US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637175" y="3883874"/>
            <a:ext cx="11154189" cy="10965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defTabSz="913852">
              <a:defRPr/>
            </a:pPr>
            <a:r>
              <a:rPr lang="fi-FI" sz="7198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Poppins" panose="00000500000000000000" pitchFamily="2" charset="0"/>
              </a:rPr>
              <a:t>“Yesus Bangkit”</a:t>
            </a:r>
            <a:endParaRPr lang="en-US" sz="7198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681408" y="3014311"/>
            <a:ext cx="7453516" cy="81437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39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Lagu </a:t>
            </a:r>
            <a:r>
              <a:rPr lang="en-US" sz="3999" spc="-1" dirty="0" err="1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Tema</a:t>
            </a:r>
            <a:r>
              <a:rPr lang="en-US" sz="3999" spc="-1" dirty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 </a:t>
            </a:r>
            <a:r>
              <a:rPr lang="en-US" sz="3999" spc="-1" dirty="0" err="1" smtClean="0"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Paskah</a:t>
            </a:r>
            <a:endParaRPr lang="en-US" sz="3999" spc="-1" dirty="0"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Aharoni" panose="02010803020104030203" pitchFamily="2" charset="-79"/>
            </a:endParaRP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xmlns="" id="{6851B0A0-DE7E-7744-0AD6-CAC8B67997C3}"/>
              </a:ext>
            </a:extLst>
          </p:cNvPr>
          <p:cNvSpPr txBox="1"/>
          <p:nvPr/>
        </p:nvSpPr>
        <p:spPr>
          <a:xfrm>
            <a:off x="833769" y="5285140"/>
            <a:ext cx="7453516" cy="81437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2399" i="1" spc="-1" dirty="0" err="1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Lirik</a:t>
            </a:r>
            <a:r>
              <a:rPr lang="en-US" sz="2399" i="1" spc="-1" dirty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:  Ibu Shally Nancy</a:t>
            </a:r>
          </a:p>
          <a:p>
            <a:pPr defTabSz="913852">
              <a:spcBef>
                <a:spcPts val="641"/>
              </a:spcBef>
              <a:tabLst>
                <a:tab pos="0" algn="l"/>
              </a:tabLst>
              <a:defRPr/>
            </a:pPr>
            <a:r>
              <a:rPr lang="en-US" sz="2399" i="1" spc="-1" dirty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Lagu: Bp. </a:t>
            </a:r>
            <a:r>
              <a:rPr lang="en-US" sz="2399" i="1" spc="-1" dirty="0" smtClean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Vik. Andreas </a:t>
            </a:r>
            <a:r>
              <a:rPr lang="en-US" sz="2399" i="1" spc="-1" dirty="0" err="1" smtClean="0">
                <a:solidFill>
                  <a:srgbClr val="00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Arial Black" panose="020B0A04020102020204" pitchFamily="34" charset="0"/>
                <a:ea typeface="DejaVu Sans"/>
                <a:cs typeface="Aharoni" panose="02010803020104030203" pitchFamily="2" charset="-79"/>
              </a:rPr>
              <a:t>Kristianto</a:t>
            </a:r>
            <a:endParaRPr lang="en-US" sz="2399" i="1" spc="-1" dirty="0">
              <a:solidFill>
                <a:prstClr val="black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Arial Black" panose="020B0A04020102020204" pitchFamily="34" charset="0"/>
              <a:ea typeface="DejaVu Sans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0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B6C5BED-E247-DD57-F9CD-F09D7DCB4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1D1235-38AB-1F1F-1607-CB040FB3D31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818" y="65370"/>
            <a:ext cx="10653225" cy="66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F99B4ED-0F7D-A68B-959F-F7E04BBB4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5E07B-4385-3D22-A9BB-B84C36E0015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31" y="170178"/>
            <a:ext cx="1177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73A592-7F17-3DD3-B937-D8D9A8A37FF6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735"/>
          <a:stretch>
            <a:fillRect/>
          </a:stretch>
        </p:blipFill>
        <p:spPr>
          <a:xfrm>
            <a:off x="712920" y="893"/>
            <a:ext cx="10927384" cy="68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0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70F1CB5-8950-2480-53CC-BD13E592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09881C-262C-E859-305A-3CFAB7F895F4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31" y="170178"/>
            <a:ext cx="11772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0" y="4424514"/>
            <a:ext cx="12188825" cy="117987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i-FI" sz="7200" spc="-1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Matius 28 : 1 - 10</a:t>
            </a:r>
            <a:endParaRPr lang="en-US" sz="7200" spc="-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3006671" y="3311385"/>
            <a:ext cx="5451443" cy="81413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en-US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Bac</a:t>
            </a:r>
            <a:r>
              <a:rPr lang="id-ID" sz="48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aan Firman</a:t>
            </a:r>
            <a:endParaRPr lang="en-US" sz="48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8260597" y="380682"/>
            <a:ext cx="3493385" cy="73152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d-ID" sz="3200" strike="noStrike" spc="-1" dirty="0"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Jemaat Duduk</a:t>
            </a:r>
            <a:endParaRPr lang="en-US" sz="3200" strike="noStrike" spc="-1" dirty="0"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844560" y="2415747"/>
            <a:ext cx="1049868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kumimoji="0" lang="en-US" sz="4000" b="1" i="0" u="sng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 	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lvl="0">
              <a:defRPr/>
            </a:pP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berbahagia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ialah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mereka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mendengarkan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firman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Allah 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 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Haleluya</a:t>
            </a:r>
            <a:r>
              <a:rPr kumimoji="0" lang="en-US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CCFB1A-5182-4EAB-B581-5E1C36067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0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50789" y="1801461"/>
            <a:ext cx="11079891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defRPr/>
            </a:pPr>
            <a:r>
              <a:rPr lang="en-US" sz="4000" b="1" u="sng" spc="-1" dirty="0" err="1">
                <a:solidFill>
                  <a:srgbClr val="FF0000"/>
                </a:solidFill>
                <a:ea typeface="SimSun"/>
              </a:rPr>
              <a:t>Jemaat</a:t>
            </a:r>
            <a:r>
              <a:rPr lang="en-US" sz="4000" b="1" u="sng" spc="-1" dirty="0">
                <a:solidFill>
                  <a:srgbClr val="FF0000"/>
                </a:solidFill>
                <a:ea typeface="SimSun"/>
              </a:rPr>
              <a:t>:</a:t>
            </a:r>
          </a:p>
          <a:p>
            <a:pPr>
              <a:defRPr/>
            </a:pPr>
            <a:r>
              <a:rPr lang="en-US" sz="4000" b="1" spc="-1" dirty="0">
                <a:solidFill>
                  <a:srgbClr val="1F497D">
                    <a:lumMod val="50000"/>
                  </a:srgbClr>
                </a:solidFill>
                <a:ea typeface="SimSun"/>
              </a:rPr>
              <a:t> 	</a:t>
            </a:r>
            <a:endParaRPr lang="en-US" sz="4000" spc="-1" dirty="0">
              <a:solidFill>
                <a:srgbClr val="1F497D">
                  <a:lumMod val="50000"/>
                </a:srgbClr>
              </a:solidFill>
            </a:endParaRPr>
          </a:p>
          <a:p>
            <a:pPr>
              <a:defRPr/>
            </a:pPr>
            <a:r>
              <a:rPr lang="es-ES" sz="4000" b="1" spc="-1" dirty="0">
                <a:solidFill>
                  <a:srgbClr val="000000"/>
                </a:solidFill>
                <a:ea typeface="SimSun"/>
              </a:rPr>
              <a:t>1   1  |  3  3 . 3   3  |  5  5  0  5  5  |  6 . 5 4 | 3 . . </a:t>
            </a:r>
            <a:endParaRPr lang="en-US" sz="4000" spc="-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Hale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Hale 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luya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Hale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id-ID" sz="4000" b="1" spc="-1" dirty="0">
                <a:solidFill>
                  <a:srgbClr val="000000"/>
                </a:solidFill>
                <a:ea typeface="SimSun"/>
              </a:rPr>
              <a:t>-  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</a:t>
            </a:r>
            <a:r>
              <a:rPr lang="en-US" sz="4000" b="1" spc="-1" dirty="0" err="1" smtClean="0">
                <a:solidFill>
                  <a:srgbClr val="000000"/>
                </a:solidFill>
                <a:ea typeface="SimSun"/>
              </a:rPr>
              <a:t>lu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  - </a:t>
            </a:r>
            <a:r>
              <a:rPr lang="en-US" sz="4000" b="1" spc="-1" dirty="0" smtClean="0">
                <a:solidFill>
                  <a:srgbClr val="000000"/>
                </a:solidFill>
                <a:ea typeface="SimSun"/>
              </a:rPr>
              <a:t>   y</a:t>
            </a:r>
            <a:r>
              <a:rPr lang="id-ID" sz="4000" b="1" spc="-1" dirty="0" smtClean="0">
                <a:solidFill>
                  <a:srgbClr val="000000"/>
                </a:solidFill>
                <a:ea typeface="SimSun"/>
              </a:rPr>
              <a:t>a</a:t>
            </a:r>
            <a:endParaRPr lang="en-US" sz="4000" spc="-1" dirty="0">
              <a:solidFill>
                <a:prstClr val="black"/>
              </a:solidFill>
            </a:endParaRPr>
          </a:p>
        </p:txBody>
      </p:sp>
      <p:cxnSp>
        <p:nvCxnSpPr>
          <p:cNvPr id="6" name="AutoShape 2"/>
          <p:cNvCxnSpPr>
            <a:cxnSpLocks noChangeShapeType="1"/>
          </p:cNvCxnSpPr>
          <p:nvPr/>
        </p:nvCxnSpPr>
        <p:spPr bwMode="auto">
          <a:xfrm>
            <a:off x="770495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"/>
          <p:cNvCxnSpPr>
            <a:cxnSpLocks noChangeShapeType="1"/>
          </p:cNvCxnSpPr>
          <p:nvPr/>
        </p:nvCxnSpPr>
        <p:spPr bwMode="auto">
          <a:xfrm>
            <a:off x="3731736" y="308036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"/>
          <p:cNvCxnSpPr>
            <a:cxnSpLocks noChangeShapeType="1"/>
          </p:cNvCxnSpPr>
          <p:nvPr/>
        </p:nvCxnSpPr>
        <p:spPr bwMode="auto">
          <a:xfrm>
            <a:off x="7072179" y="3078006"/>
            <a:ext cx="885310" cy="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294967" y="4868464"/>
            <a:ext cx="11547987" cy="17108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t-BR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</a:t>
            </a:r>
            <a:r>
              <a:rPr lang="sv-SE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Kebangkitan Kristus Membarui Ciptaan</a:t>
            </a:r>
            <a:r>
              <a:rPr lang="pt-BR" sz="6000" spc="-1" dirty="0">
                <a:solidFill>
                  <a:srgbClr val="F8F855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”</a:t>
            </a:r>
          </a:p>
        </p:txBody>
      </p:sp>
      <p:sp>
        <p:nvSpPr>
          <p:cNvPr id="402" name="TextShape 2"/>
          <p:cNvSpPr txBox="1"/>
          <p:nvPr/>
        </p:nvSpPr>
        <p:spPr>
          <a:xfrm>
            <a:off x="3359257" y="3814693"/>
            <a:ext cx="5470310" cy="70687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</a:pPr>
            <a:r>
              <a:rPr lang="id-ID" sz="4000" strike="noStrike" spc="-1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Pewartaan Firman</a:t>
            </a:r>
            <a:endParaRPr lang="en-US" sz="4000" strike="noStrike" spc="-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2232357" y="1078499"/>
            <a:ext cx="7724109" cy="112224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0" b="0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Saat Teduh</a:t>
            </a:r>
            <a:endParaRPr kumimoji="0" lang="en-US" sz="8000" b="0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FFFF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3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2022231" y="2980592"/>
            <a:ext cx="8575828" cy="252878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fi-FI" sz="5400" spc="-1" dirty="0" smtClean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Persembahan Pujian Solis:</a:t>
            </a:r>
            <a:endParaRPr lang="fi-FI" sz="5400" spc="-1" dirty="0" smtClean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fi-FI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” Kar’na Salib-Mu”</a:t>
            </a:r>
            <a:endParaRPr lang="en-US" sz="6600" spc="-1" dirty="0"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808898" y="3402999"/>
            <a:ext cx="9470727" cy="1008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/>
            <a:r>
              <a:rPr lang="es-ES" sz="6600" spc="-1" dirty="0" err="1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Mazmur</a:t>
            </a:r>
            <a:r>
              <a:rPr lang="es-ES" sz="66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113: 2 - 3</a:t>
            </a:r>
            <a:endParaRPr kumimoji="0" lang="en-US" sz="66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955031" y="2222173"/>
            <a:ext cx="4796837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Dasar</a:t>
            </a:r>
            <a:r>
              <a:rPr kumimoji="0" lang="id-ID" sz="3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4792077"/>
            <a:ext cx="12188825" cy="1858302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Kidung Jemaat 393</a:t>
            </a:r>
            <a:r>
              <a:rPr lang="en-US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:</a:t>
            </a: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1 </a:t>
            </a:r>
            <a:r>
              <a:rPr lang="en-US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–</a:t>
            </a: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 3</a:t>
            </a:r>
            <a:endParaRPr lang="en-US" sz="4800" spc="-1" dirty="0"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Arial Black" panose="020B0A04020102020204" pitchFamily="34" charset="0"/>
              <a:cs typeface="Poppins" panose="00000500000000000000" pitchFamily="2" charset="0"/>
            </a:endParaRPr>
          </a:p>
          <a:p>
            <a:pPr lvl="0" algn="ctr">
              <a:defRPr/>
            </a:pPr>
            <a:r>
              <a:rPr lang="pl-PL" sz="4800" spc="-1" dirty="0"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“Tuhan, Betapa Banyaknya”</a:t>
            </a:r>
            <a:endParaRPr kumimoji="0" lang="it-IT" sz="4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3237974" y="3779822"/>
            <a:ext cx="5712875" cy="614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Peng</a:t>
            </a:r>
            <a:r>
              <a:rPr kumimoji="0" lang="en-US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iring</a:t>
            </a:r>
            <a:r>
              <a:rPr kumimoji="0" lang="id-ID" sz="3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 Persembahan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501495-8A36-341E-BBFE-65F1EFDC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486444-4806-6FD4-136C-F065AA00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/>
          <a:stretch>
            <a:fillRect/>
          </a:stretch>
        </p:blipFill>
        <p:spPr>
          <a:xfrm>
            <a:off x="0" y="0"/>
            <a:ext cx="12188825" cy="6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DC27DB6-8288-340B-7BFC-4DC4A26CD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69B324-3681-7EF0-C665-F4E81C11D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A4AFFF5-F354-A168-8207-AEDA47638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263C50-6CCC-1F94-63AD-D07865C97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1161076" y="4717439"/>
            <a:ext cx="9590498" cy="786213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6000" strike="noStrike" spc="-1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Doa Syukur &amp; Syafaat</a:t>
            </a:r>
            <a:endParaRPr lang="en-US" sz="6000" strike="noStrike" spc="-1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E30A14-7BEA-8CB0-53BA-5A4B61895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/>
          <a:stretch>
            <a:fillRect/>
          </a:stretch>
        </p:blipFill>
        <p:spPr>
          <a:xfrm>
            <a:off x="0" y="0"/>
            <a:ext cx="12188825" cy="68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0009-DF0E-5C99-E305-2C06D3051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409" name="TextShape 1"/>
          <p:cNvSpPr txBox="1"/>
          <p:nvPr/>
        </p:nvSpPr>
        <p:spPr>
          <a:xfrm>
            <a:off x="2934925" y="4660492"/>
            <a:ext cx="6548285" cy="14895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560">
            <a:noFill/>
          </a:ln>
          <a:effectLst>
            <a:softEdge rad="317500"/>
          </a:effectLst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0" i="0" u="none" strike="noStrike" kern="1200" cap="none" spc="-1" normalizeH="0" baseline="0" noProof="0">
                <a:ln w="3175">
                  <a:solidFill>
                    <a:prstClr val="white">
                      <a:lumMod val="65000"/>
                    </a:prstClr>
                  </a:solidFill>
                </a:ln>
                <a:solidFill>
                  <a:srgbClr val="A14D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nard MT Condensed" panose="02050806060905020404" pitchFamily="18" charset="0"/>
                <a:cs typeface="Calibri" panose="020F0502020204030204" pitchFamily="34" charset="0"/>
              </a:rPr>
              <a:t>Pengakuan Iman Rasuli</a:t>
            </a:r>
            <a:endParaRPr kumimoji="0" lang="en-US" sz="4800" b="0" i="0" u="none" strike="noStrike" kern="1200" cap="none" spc="-1" normalizeH="0" baseline="0" noProof="0">
              <a:ln w="3175">
                <a:solidFill>
                  <a:prstClr val="white">
                    <a:lumMod val="65000"/>
                  </a:prstClr>
                </a:solidFill>
              </a:ln>
              <a:solidFill>
                <a:srgbClr val="A14D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nard MT Condensed" panose="02050806060905020404" pitchFamily="18" charset="0"/>
              <a:cs typeface="Calibri" panose="020F0502020204030204" pitchFamily="34" charset="0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6734908" y="300192"/>
            <a:ext cx="5122322" cy="5400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uLnTx/>
                <a:uFillTx/>
                <a:latin typeface="Arial Black" panose="020B0A04020102020204" pitchFamily="34" charset="0"/>
              </a:rPr>
              <a:t>Jemaat Dimohon Berdiri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1389184" y="920520"/>
            <a:ext cx="9582037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percaya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Allah Bapa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Khalik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langit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dan 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bumi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Yesus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Kristus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AnakNya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Tunggal,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dikandung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pada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Roh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lahir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anak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Maria.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1196728" y="305795"/>
            <a:ext cx="9795368" cy="6246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menderita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bawah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pemerintahan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Pontius Pilatus,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disalibkan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dikuburkan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turun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dalam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kerajaan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maut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Pada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hari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ketiga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bangkit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pula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antara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orang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mati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Naik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surga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, duduk di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sebelah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kanan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Allah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Bapa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yang </a:t>
            </a: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Mahakuasa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.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1182839" y="1418133"/>
            <a:ext cx="9823146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akan datang 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dari sana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untuk menghakimi orang yang hidup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yang mati.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Aku percaya kepada Roh Kudus,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Gereja yang Kudus dan Am</a:t>
            </a:r>
            <a:r>
              <a:rPr kumimoji="0" lang="id-ID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 </a:t>
            </a: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persekutuan Orang Kudus.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1349547" y="1681688"/>
            <a:ext cx="9902880" cy="31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Pengampunan Dosa.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Kebangkitan Daging.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>
                <a:glow rad="101600">
                  <a:prstClr val="black">
                    <a:alpha val="40000"/>
                  </a:prstClr>
                </a:glow>
              </a:effectLst>
              <a:uLnTx/>
              <a:uFillTx/>
              <a:latin typeface="Adobe Gothic Std B"/>
              <a:ea typeface="SimS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uLnTx/>
                <a:uFillTx/>
                <a:latin typeface="Adobe Gothic Std B"/>
                <a:ea typeface="SimSun"/>
              </a:rPr>
              <a:t>dan Hidup Yang Kekal.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3034376" y="495464"/>
            <a:ext cx="5176180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Berkat</a:t>
            </a:r>
            <a:endParaRPr kumimoji="0" lang="en-US" sz="8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2C81CFE-54F9-AE59-8F7B-90557694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>
            <a:extLst>
              <a:ext uri="{FF2B5EF4-FFF2-40B4-BE49-F238E27FC236}">
                <a16:creationId xmlns:a16="http://schemas.microsoft.com/office/drawing/2014/main" xmlns="" id="{4DE59759-87AA-861A-8957-8A129AA7612C}"/>
              </a:ext>
            </a:extLst>
          </p:cNvPr>
          <p:cNvSpPr txBox="1"/>
          <p:nvPr/>
        </p:nvSpPr>
        <p:spPr>
          <a:xfrm>
            <a:off x="1793360" y="4669253"/>
            <a:ext cx="8602104" cy="1080000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0" b="0" i="1" u="none" strike="noStrike" kern="1200" cap="none" spc="-1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Calibri" panose="020F0502020204030204" pitchFamily="34" charset="0"/>
              </a:rPr>
              <a:t>Terima Kasih</a:t>
            </a:r>
            <a:endParaRPr kumimoji="0" lang="en-US" sz="8000" b="0" i="1" u="none" strike="noStrike" kern="1200" cap="none" spc="-1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1" y="4881965"/>
            <a:ext cx="12188824" cy="1661311"/>
          </a:xfrm>
          <a:prstGeom prst="rect">
            <a:avLst/>
          </a:prstGeom>
          <a:noFill/>
          <a:ln w="25560">
            <a:noFill/>
          </a:ln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fi-FI" sz="5400" spc="-1" dirty="0">
                <a:solidFill>
                  <a:prstClr val="white"/>
                </a:solidFill>
                <a:effectLst>
                  <a:glow rad="139700">
                    <a:prstClr val="black">
                      <a:alpha val="40000"/>
                    </a:prstClr>
                  </a:glow>
                </a:effectLst>
                <a:latin typeface="Arial Black" panose="020B0A04020102020204" pitchFamily="34" charset="0"/>
                <a:cs typeface="Poppins" panose="00000500000000000000" pitchFamily="2" charset="0"/>
              </a:rPr>
              <a:t>“Allah Bangkit, Bersoraklah”</a:t>
            </a:r>
            <a:endParaRPr kumimoji="0" lang="en-US" sz="5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prstClr val="black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Poppins" panose="00000500000000000000" pitchFamily="2" charset="0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1027444" y="3657328"/>
            <a:ext cx="6737207" cy="68194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id-ID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Nyanyian </a:t>
            </a:r>
            <a:r>
              <a:rPr kumimoji="0" lang="en-US" sz="4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prstClr val="white">
                      <a:alpha val="40000"/>
                    </a:prstClr>
                  </a:glow>
                </a:effectLst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Akhir Ibadah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prstClr val="white">
                    <a:alpha val="40000"/>
                  </a:prstClr>
                </a:glow>
              </a:effectLst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08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1CAED79-1CC2-DC9D-06FA-859AFF4B6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EC0367-41DB-D496-391F-D9A9131918C0}"/>
              </a:ext>
            </a:extLst>
          </p:cNvPr>
          <p:cNvSpPr txBox="1"/>
          <p:nvPr/>
        </p:nvSpPr>
        <p:spPr>
          <a:xfrm>
            <a:off x="681925" y="1131075"/>
            <a:ext cx="10693828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Kerahkanlah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kekuatanMu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Allah.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Tunjukkanlah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kuasaMu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Tuhan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Serakkan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musuhMu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s'lamatkanlah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umatMu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Allah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dahsyat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tempat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kudusNya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25000">
              <a:schemeClr val="accent3">
                <a:lumMod val="95000"/>
                <a:lumOff val="5000"/>
              </a:schemeClr>
            </a:gs>
            <a:gs pos="84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BE873F0-5811-8B4D-DC22-FDEBF83AD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39C40A-C562-82BF-3D4A-C9933E779D03}"/>
              </a:ext>
            </a:extLst>
          </p:cNvPr>
          <p:cNvSpPr txBox="1"/>
          <p:nvPr/>
        </p:nvSpPr>
        <p:spPr>
          <a:xfrm>
            <a:off x="844660" y="1053575"/>
            <a:ext cx="10484602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Allah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bangkit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bersoraklah</a:t>
            </a:r>
            <a:r>
              <a:rPr lang="en-ID" sz="48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.</a:t>
            </a:r>
            <a:endParaRPr kumimoji="0" lang="en-ID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Allah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bangkit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bernyanyilah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Musuh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dikalahkan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umatNya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dibebaskan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Allah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dahsyat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di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tempat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ID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kudusNya</a:t>
            </a: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702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1398392" y="4955594"/>
            <a:ext cx="9392040" cy="1236600"/>
          </a:xfrm>
          <a:prstGeom prst="rect">
            <a:avLst/>
          </a:prstGeom>
          <a:noFill/>
          <a:ln w="25560">
            <a:solidFill>
              <a:schemeClr val="bg1">
                <a:lumMod val="85000"/>
              </a:schemeClr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trike="noStrike" spc="-1" dirty="0" err="1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Votum</a:t>
            </a:r>
            <a:r>
              <a:rPr lang="en-US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id-ID" sz="4000" strike="noStrike" spc="-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dan Salam Sejahtera</a:t>
            </a:r>
            <a:endParaRPr lang="en-US" sz="4000" strike="noStrike" spc="-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7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9000" r="-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25" y="4568996"/>
            <a:ext cx="12168000" cy="18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id-ID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elamat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</a:t>
            </a:r>
            <a:r>
              <a:rPr lang="en-US" sz="5400" kern="0" dirty="0" err="1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erayakan</a:t>
            </a:r>
            <a:r>
              <a:rPr lang="en-US" sz="5400" kern="0" dirty="0" smtClean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Paskah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endParaRPr lang="id-ID" sz="5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Tuhan</a:t>
            </a:r>
            <a:r>
              <a:rPr lang="id-ID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Yésus</a:t>
            </a:r>
            <a:r>
              <a:rPr lang="en-US" sz="5400" kern="0" dirty="0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5400" kern="0" dirty="0" err="1">
                <a:ln w="0"/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Memberkati</a:t>
            </a:r>
            <a:endParaRPr lang="id-ID" sz="5400" kern="0" dirty="0">
              <a:ln w="0"/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95492" y="2714662"/>
            <a:ext cx="1079784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a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Jemaat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kekasih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marilah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ibadah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Minggu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Hari Raya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Paskah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ini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kita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awali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dengan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bersama-sama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menyerukan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pengakuan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demikian</a:t>
            </a:r>
            <a:r>
              <a:rPr lang="en-US" sz="4000" b="1" spc="-1" dirty="0" smtClean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: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64664" y="1986420"/>
            <a:ext cx="11459496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Semua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Pertolonganku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itu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menjadikan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langit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bumi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yang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tetap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setia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memelihara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seluruh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ciptaanNya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784412" y="1739177"/>
            <a:ext cx="10620000" cy="31686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d-ID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Pendeta</a:t>
            </a:r>
            <a:r>
              <a:rPr lang="en-US" sz="4000" b="1" u="sng" strike="noStrike" spc="-1" dirty="0">
                <a:solidFill>
                  <a:srgbClr val="FF0000"/>
                </a:solidFill>
                <a:uFillTx/>
                <a:latin typeface="Arial Black" panose="020B0A04020102020204" pitchFamily="34" charset="0"/>
                <a:ea typeface="SimSun"/>
              </a:rPr>
              <a:t> :</a:t>
            </a:r>
            <a:r>
              <a:rPr lang="en-US" sz="4000" b="1" strike="noStrike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	</a:t>
            </a:r>
            <a:endParaRPr lang="en-US" sz="4000" b="0" strike="noStrike" spc="-1" dirty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Kasih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karunia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damai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sejahtera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dari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Tuhan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Yesus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Kristus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kiranya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melimpah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atas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Bapak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Ibu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,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Saudara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dan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Anak-anak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 </a:t>
            </a:r>
            <a:r>
              <a:rPr lang="en-US" sz="4000" b="1" spc="-1" dirty="0" err="1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sekalian</a:t>
            </a:r>
            <a:r>
              <a:rPr lang="en-US" sz="4000" b="1" spc="-1" dirty="0">
                <a:solidFill>
                  <a:srgbClr val="000000"/>
                </a:solidFill>
                <a:latin typeface="Arial Black" panose="020B0A04020102020204" pitchFamily="34" charset="0"/>
                <a:ea typeface="SimSun"/>
              </a:rPr>
              <a:t>.</a:t>
            </a:r>
            <a:endParaRPr lang="en-US" sz="40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09" y="4310785"/>
            <a:ext cx="2518316" cy="25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8407</TotalTime>
  <Words>724</Words>
  <Application>Microsoft Office PowerPoint</Application>
  <PresentationFormat>Custom</PresentationFormat>
  <Paragraphs>216</Paragraphs>
  <Slides>60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60</vt:i4>
      </vt:variant>
    </vt:vector>
  </HeadingPairs>
  <TitlesOfParts>
    <vt:vector size="85" baseType="lpstr">
      <vt:lpstr>SimSun</vt:lpstr>
      <vt:lpstr>Adobe Gothic Std B</vt:lpstr>
      <vt:lpstr>Aharoni</vt:lpstr>
      <vt:lpstr>Aptos</vt:lpstr>
      <vt:lpstr>Aptos Display</vt:lpstr>
      <vt:lpstr>Arial</vt:lpstr>
      <vt:lpstr>Arial Black</vt:lpstr>
      <vt:lpstr>Arial Narrow</vt:lpstr>
      <vt:lpstr>Arial Rounded MT Bold</vt:lpstr>
      <vt:lpstr>Bernard MT Condensed</vt:lpstr>
      <vt:lpstr>Bodoni Bd BT</vt:lpstr>
      <vt:lpstr>Calibri</vt:lpstr>
      <vt:lpstr>DejaVu Sans</vt:lpstr>
      <vt:lpstr>Poppins</vt:lpstr>
      <vt:lpstr>Symbol</vt:lpstr>
      <vt:lpstr>Times New Roman</vt:lpstr>
      <vt:lpstr>Wingdings</vt:lpstr>
      <vt:lpstr>Office Theme</vt:lpstr>
      <vt:lpstr>Office Theme</vt:lpstr>
      <vt:lpstr>23_Office Theme</vt:lpstr>
      <vt:lpstr>2_Office Theme</vt:lpstr>
      <vt:lpstr>3_Office Theme</vt:lpstr>
      <vt:lpstr>2_Default Design</vt:lpstr>
      <vt:lpstr>4_Office Theme</vt:lpstr>
      <vt:lpstr>1_Office Theme</vt:lpstr>
      <vt:lpstr>Gereja Kristen Jawa Ambarrukma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Doa Pertobatan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Gereja Kristen Jawa Ambarrukma</dc:title>
  <dc:subject/>
  <dc:creator>Pak Bowie</dc:creator>
  <dc:description/>
  <cp:lastModifiedBy>Sekum</cp:lastModifiedBy>
  <cp:revision>774</cp:revision>
  <dcterms:created xsi:type="dcterms:W3CDTF">2019-06-07T16:43:24Z</dcterms:created>
  <dcterms:modified xsi:type="dcterms:W3CDTF">2026-04-04T14:10:42Z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