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1A2B1-9140-43B0-9599-CCD9AAD15C60}" v="1" dt="2026-07-04T03:17:40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P LAPTOP" userId="96b3a338af2f0979" providerId="LiveId" clId="{E69C197C-4E53-49C1-A0D0-93AA2D15D205}"/>
    <pc:docChg chg="custSel modSld">
      <pc:chgData name="HP LAPTOP" userId="96b3a338af2f0979" providerId="LiveId" clId="{E69C197C-4E53-49C1-A0D0-93AA2D15D205}" dt="2026-07-04T03:17:40.007" v="125" actId="255"/>
      <pc:docMkLst>
        <pc:docMk/>
      </pc:docMkLst>
      <pc:sldChg chg="modSp mod">
        <pc:chgData name="HP LAPTOP" userId="96b3a338af2f0979" providerId="LiveId" clId="{E69C197C-4E53-49C1-A0D0-93AA2D15D205}" dt="2026-07-04T03:17:09.247" v="124" actId="14100"/>
        <pc:sldMkLst>
          <pc:docMk/>
          <pc:sldMk cId="4286344221" sldId="257"/>
        </pc:sldMkLst>
        <pc:spChg chg="mod">
          <ac:chgData name="HP LAPTOP" userId="96b3a338af2f0979" providerId="LiveId" clId="{E69C197C-4E53-49C1-A0D0-93AA2D15D205}" dt="2026-07-04T03:17:09.247" v="124" actId="14100"/>
          <ac:spMkLst>
            <pc:docMk/>
            <pc:sldMk cId="4286344221" sldId="257"/>
            <ac:spMk id="2" creationId="{39EAE510-FDCD-2C3E-D17B-BD8C514F7933}"/>
          </ac:spMkLst>
        </pc:spChg>
      </pc:sldChg>
      <pc:sldChg chg="modSp mod">
        <pc:chgData name="HP LAPTOP" userId="96b3a338af2f0979" providerId="LiveId" clId="{E69C197C-4E53-49C1-A0D0-93AA2D15D205}" dt="2026-07-04T03:16:49.712" v="121" actId="20577"/>
        <pc:sldMkLst>
          <pc:docMk/>
          <pc:sldMk cId="3914565329" sldId="258"/>
        </pc:sldMkLst>
        <pc:spChg chg="mod">
          <ac:chgData name="HP LAPTOP" userId="96b3a338af2f0979" providerId="LiveId" clId="{E69C197C-4E53-49C1-A0D0-93AA2D15D205}" dt="2026-07-04T03:16:49.712" v="121" actId="20577"/>
          <ac:spMkLst>
            <pc:docMk/>
            <pc:sldMk cId="3914565329" sldId="258"/>
            <ac:spMk id="4" creationId="{D20E050F-0460-27F9-6328-D0319E57F96B}"/>
          </ac:spMkLst>
        </pc:spChg>
      </pc:sldChg>
      <pc:sldChg chg="modSp">
        <pc:chgData name="HP LAPTOP" userId="96b3a338af2f0979" providerId="LiveId" clId="{E69C197C-4E53-49C1-A0D0-93AA2D15D205}" dt="2026-07-04T03:17:40.007" v="125" actId="255"/>
        <pc:sldMkLst>
          <pc:docMk/>
          <pc:sldMk cId="1157691354" sldId="261"/>
        </pc:sldMkLst>
        <pc:graphicFrameChg chg="mod">
          <ac:chgData name="HP LAPTOP" userId="96b3a338af2f0979" providerId="LiveId" clId="{E69C197C-4E53-49C1-A0D0-93AA2D15D205}" dt="2026-07-04T03:17:40.007" v="125" actId="255"/>
          <ac:graphicFrameMkLst>
            <pc:docMk/>
            <pc:sldMk cId="1157691354" sldId="261"/>
            <ac:graphicFrameMk id="4" creationId="{8DB100A2-8B78-6688-9692-C690EB6E7BCE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0E0266-4208-4ACA-A63B-14392456A30C}" type="doc">
      <dgm:prSet loTypeId="urn:microsoft.com/office/officeart/2005/8/layout/vList5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F51B5ECA-E789-48CF-BC1F-A7C7F2CAF617}">
      <dgm:prSet phldrT="[Text]" phldr="0"/>
      <dgm:spPr/>
      <dgm:t>
        <a:bodyPr/>
        <a:lstStyle/>
        <a:p>
          <a:r>
            <a:rPr lang="en-US" dirty="0" err="1"/>
            <a:t>Mengalami</a:t>
          </a:r>
          <a:r>
            <a:rPr lang="en-US" dirty="0"/>
            <a:t> </a:t>
          </a:r>
          <a:r>
            <a:rPr lang="en-US" dirty="0" err="1"/>
            <a:t>Tekanan</a:t>
          </a:r>
          <a:r>
            <a:rPr lang="en-US" dirty="0"/>
            <a:t> Ekonomi </a:t>
          </a:r>
          <a:endParaRPr lang="en-ID" dirty="0"/>
        </a:p>
      </dgm:t>
    </dgm:pt>
    <dgm:pt modelId="{466C2093-F667-4740-A912-C4103360E2C0}" type="parTrans" cxnId="{48BC77BD-1BD8-4C21-8561-DFAD8902C952}">
      <dgm:prSet/>
      <dgm:spPr/>
      <dgm:t>
        <a:bodyPr/>
        <a:lstStyle/>
        <a:p>
          <a:endParaRPr lang="en-ID"/>
        </a:p>
      </dgm:t>
    </dgm:pt>
    <dgm:pt modelId="{FE14950D-756C-48CD-A084-5DD6428FD7B4}" type="sibTrans" cxnId="{48BC77BD-1BD8-4C21-8561-DFAD8902C952}">
      <dgm:prSet/>
      <dgm:spPr/>
      <dgm:t>
        <a:bodyPr/>
        <a:lstStyle/>
        <a:p>
          <a:endParaRPr lang="en-ID"/>
        </a:p>
      </dgm:t>
    </dgm:pt>
    <dgm:pt modelId="{82964265-0C6B-4C1A-8528-FE04CB6AB535}">
      <dgm:prSet phldrT="[Text]" phldr="0"/>
      <dgm:spPr/>
      <dgm:t>
        <a:bodyPr/>
        <a:lstStyle/>
        <a:p>
          <a:r>
            <a:rPr lang="en-US" dirty="0"/>
            <a:t>Trauma </a:t>
          </a:r>
          <a:r>
            <a:rPr lang="en-US" dirty="0" err="1"/>
            <a:t>Psikologis</a:t>
          </a:r>
          <a:r>
            <a:rPr lang="en-US" dirty="0"/>
            <a:t> &amp; </a:t>
          </a:r>
          <a:r>
            <a:rPr lang="en-US" dirty="0" err="1"/>
            <a:t>Putus</a:t>
          </a:r>
          <a:r>
            <a:rPr lang="en-US" dirty="0"/>
            <a:t> Asa</a:t>
          </a:r>
          <a:endParaRPr lang="en-ID" dirty="0"/>
        </a:p>
      </dgm:t>
    </dgm:pt>
    <dgm:pt modelId="{9C85A004-6958-4850-86D6-3D5A113E39D7}" type="parTrans" cxnId="{B644F524-3001-49B7-8A9B-9AE46372E721}">
      <dgm:prSet/>
      <dgm:spPr/>
      <dgm:t>
        <a:bodyPr/>
        <a:lstStyle/>
        <a:p>
          <a:endParaRPr lang="en-ID"/>
        </a:p>
      </dgm:t>
    </dgm:pt>
    <dgm:pt modelId="{7256B2EC-9B34-4866-890B-C3DBA10257F4}" type="sibTrans" cxnId="{B644F524-3001-49B7-8A9B-9AE46372E721}">
      <dgm:prSet/>
      <dgm:spPr/>
      <dgm:t>
        <a:bodyPr/>
        <a:lstStyle/>
        <a:p>
          <a:endParaRPr lang="en-ID"/>
        </a:p>
      </dgm:t>
    </dgm:pt>
    <dgm:pt modelId="{18BC3191-DAD8-434F-8115-7E6066F00A98}">
      <dgm:prSet phldrT="[Text]" phldr="0"/>
      <dgm:spPr/>
      <dgm:t>
        <a:bodyPr/>
        <a:lstStyle/>
        <a:p>
          <a:r>
            <a:rPr lang="en-US" dirty="0" err="1"/>
            <a:t>Kelesuan</a:t>
          </a:r>
          <a:r>
            <a:rPr lang="en-US" dirty="0"/>
            <a:t> </a:t>
          </a:r>
          <a:r>
            <a:rPr lang="en-US" dirty="0" err="1"/>
            <a:t>Apati</a:t>
          </a:r>
          <a:r>
            <a:rPr lang="en-US" dirty="0"/>
            <a:t> Spiritual</a:t>
          </a:r>
          <a:endParaRPr lang="en-ID" dirty="0"/>
        </a:p>
      </dgm:t>
    </dgm:pt>
    <dgm:pt modelId="{4DB84C52-0E5E-4FC3-89DA-DA96B5C930D3}" type="parTrans" cxnId="{4CCE3C0C-CDA4-40EF-9B66-8D4C087F6F7A}">
      <dgm:prSet/>
      <dgm:spPr/>
      <dgm:t>
        <a:bodyPr/>
        <a:lstStyle/>
        <a:p>
          <a:endParaRPr lang="en-ID"/>
        </a:p>
      </dgm:t>
    </dgm:pt>
    <dgm:pt modelId="{703A3E0A-E5FC-48B8-9A68-A46B045208A9}" type="sibTrans" cxnId="{4CCE3C0C-CDA4-40EF-9B66-8D4C087F6F7A}">
      <dgm:prSet/>
      <dgm:spPr/>
      <dgm:t>
        <a:bodyPr/>
        <a:lstStyle/>
        <a:p>
          <a:endParaRPr lang="en-ID"/>
        </a:p>
      </dgm:t>
    </dgm:pt>
    <dgm:pt modelId="{C1B922B1-001C-45F0-9130-8FA6DBE45DA8}">
      <dgm:prSet phldrT="[Text]" phldr="0" custT="1"/>
      <dgm:spPr/>
      <dgm:t>
        <a:bodyPr/>
        <a:lstStyle/>
        <a:p>
          <a:r>
            <a:rPr lang="en-US" sz="3200" dirty="0"/>
            <a:t>Tanah </a:t>
          </a:r>
          <a:r>
            <a:rPr lang="en-US" sz="3200" dirty="0" err="1"/>
            <a:t>tandus</a:t>
          </a:r>
          <a:r>
            <a:rPr lang="en-US" sz="3200" dirty="0"/>
            <a:t>, </a:t>
          </a:r>
          <a:r>
            <a:rPr lang="en-US" sz="3200" dirty="0" err="1"/>
            <a:t>gagal</a:t>
          </a:r>
          <a:r>
            <a:rPr lang="en-US" sz="3200" dirty="0"/>
            <a:t> </a:t>
          </a:r>
          <a:r>
            <a:rPr lang="en-US" sz="3200" dirty="0" err="1"/>
            <a:t>panen</a:t>
          </a:r>
          <a:r>
            <a:rPr lang="en-US" sz="3200" dirty="0"/>
            <a:t>, </a:t>
          </a:r>
          <a:r>
            <a:rPr lang="en-US" sz="3200" dirty="0" err="1"/>
            <a:t>kelaparan</a:t>
          </a:r>
          <a:r>
            <a:rPr lang="en-US" sz="3200" dirty="0"/>
            <a:t> dan </a:t>
          </a:r>
          <a:r>
            <a:rPr lang="en-US" sz="3200" dirty="0" err="1"/>
            <a:t>inflasi</a:t>
          </a:r>
          <a:r>
            <a:rPr lang="en-US" sz="3200" dirty="0"/>
            <a:t> </a:t>
          </a:r>
          <a:r>
            <a:rPr lang="en-US" sz="3200" dirty="0" err="1"/>
            <a:t>tinggi</a:t>
          </a:r>
          <a:r>
            <a:rPr lang="en-US" sz="3200" dirty="0"/>
            <a:t> </a:t>
          </a:r>
          <a:r>
            <a:rPr lang="en-US" sz="3200" dirty="0">
              <a:sym typeface="Wingdings" panose="05000000000000000000" pitchFamily="2" charset="2"/>
            </a:rPr>
            <a:t> rakyat miskin.</a:t>
          </a:r>
          <a:endParaRPr lang="en-ID" sz="3200" dirty="0"/>
        </a:p>
      </dgm:t>
    </dgm:pt>
    <dgm:pt modelId="{BA105722-6184-46FB-8472-1980579FEFDD}" type="parTrans" cxnId="{4B9439A9-2A95-4C48-BDC3-DB372B7DA3AB}">
      <dgm:prSet/>
      <dgm:spPr/>
      <dgm:t>
        <a:bodyPr/>
        <a:lstStyle/>
        <a:p>
          <a:endParaRPr lang="en-ID"/>
        </a:p>
      </dgm:t>
    </dgm:pt>
    <dgm:pt modelId="{0D8A8D71-C371-45A1-8713-1398C75FA64E}" type="sibTrans" cxnId="{4B9439A9-2A95-4C48-BDC3-DB372B7DA3AB}">
      <dgm:prSet/>
      <dgm:spPr/>
      <dgm:t>
        <a:bodyPr/>
        <a:lstStyle/>
        <a:p>
          <a:endParaRPr lang="en-ID"/>
        </a:p>
      </dgm:t>
    </dgm:pt>
    <dgm:pt modelId="{3D18126C-2605-4922-A264-04E7B09A68BD}">
      <dgm:prSet phldrT="[Text]" phldr="0" custT="1"/>
      <dgm:spPr/>
      <dgm:t>
        <a:bodyPr/>
        <a:lstStyle/>
        <a:p>
          <a:r>
            <a:rPr lang="en-US" sz="2800" dirty="0" err="1"/>
            <a:t>Tekanan</a:t>
          </a:r>
          <a:r>
            <a:rPr lang="en-US" sz="2800" dirty="0"/>
            <a:t> </a:t>
          </a:r>
          <a:r>
            <a:rPr lang="en-US" sz="2800" dirty="0" err="1"/>
            <a:t>bangsa</a:t>
          </a:r>
          <a:r>
            <a:rPr lang="en-US" sz="2800" dirty="0"/>
            <a:t> </a:t>
          </a:r>
          <a:r>
            <a:rPr lang="en-US" sz="2800" dirty="0" err="1"/>
            <a:t>sekitar</a:t>
          </a:r>
          <a:r>
            <a:rPr lang="en-US" sz="2800" dirty="0"/>
            <a:t> (Samaria), </a:t>
          </a:r>
          <a:r>
            <a:rPr lang="en-US" sz="2800" dirty="0" err="1"/>
            <a:t>kecewa</a:t>
          </a:r>
          <a:r>
            <a:rPr lang="en-US" sz="2800" dirty="0"/>
            <a:t> pada </a:t>
          </a:r>
          <a:r>
            <a:rPr lang="en-US" sz="2800" dirty="0" err="1"/>
            <a:t>realitas</a:t>
          </a:r>
          <a:r>
            <a:rPr lang="en-US" sz="2800" dirty="0"/>
            <a:t>, </a:t>
          </a:r>
          <a:r>
            <a:rPr lang="en-US" sz="2800" dirty="0" err="1"/>
            <a:t>menyalahkan</a:t>
          </a:r>
          <a:r>
            <a:rPr lang="en-US" sz="2800" dirty="0"/>
            <a:t> Tuhan </a:t>
          </a:r>
          <a:r>
            <a:rPr lang="en-US" sz="2800" dirty="0">
              <a:sym typeface="Wingdings" panose="05000000000000000000" pitchFamily="2" charset="2"/>
            </a:rPr>
            <a:t> </a:t>
          </a:r>
          <a:r>
            <a:rPr lang="en-US" sz="2800" dirty="0" err="1">
              <a:sym typeface="Wingdings" panose="05000000000000000000" pitchFamily="2" charset="2"/>
            </a:rPr>
            <a:t>mentalitas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hidup</a:t>
          </a:r>
          <a:r>
            <a:rPr lang="en-US" sz="2800" dirty="0">
              <a:sym typeface="Wingdings" panose="05000000000000000000" pitchFamily="2" charset="2"/>
            </a:rPr>
            <a:t> ‘</a:t>
          </a:r>
          <a:r>
            <a:rPr lang="en-US" sz="2800" dirty="0" err="1">
              <a:sym typeface="Wingdings" panose="05000000000000000000" pitchFamily="2" charset="2"/>
            </a:rPr>
            <a:t>gagal</a:t>
          </a:r>
          <a:r>
            <a:rPr lang="en-US" sz="2800" dirty="0">
              <a:sym typeface="Wingdings" panose="05000000000000000000" pitchFamily="2" charset="2"/>
            </a:rPr>
            <a:t>’. </a:t>
          </a:r>
          <a:endParaRPr lang="en-ID" sz="2800" dirty="0"/>
        </a:p>
      </dgm:t>
    </dgm:pt>
    <dgm:pt modelId="{43B79A9E-C071-4E88-8C2B-4C802A96C58B}" type="parTrans" cxnId="{AC156068-A125-43BE-8219-64148D1C93A8}">
      <dgm:prSet/>
      <dgm:spPr/>
      <dgm:t>
        <a:bodyPr/>
        <a:lstStyle/>
        <a:p>
          <a:endParaRPr lang="en-ID"/>
        </a:p>
      </dgm:t>
    </dgm:pt>
    <dgm:pt modelId="{081C5CBE-5189-4C49-B985-6D6ED732DE84}" type="sibTrans" cxnId="{AC156068-A125-43BE-8219-64148D1C93A8}">
      <dgm:prSet/>
      <dgm:spPr/>
      <dgm:t>
        <a:bodyPr/>
        <a:lstStyle/>
        <a:p>
          <a:endParaRPr lang="en-ID"/>
        </a:p>
      </dgm:t>
    </dgm:pt>
    <dgm:pt modelId="{7380248E-ECB2-4E6D-B8A2-33EC7BFEC075}">
      <dgm:prSet phldrT="[Text]" phldr="0" custT="1"/>
      <dgm:spPr/>
      <dgm:t>
        <a:bodyPr/>
        <a:lstStyle/>
        <a:p>
          <a:r>
            <a:rPr lang="en-US" sz="2800" dirty="0" err="1"/>
            <a:t>Efek</a:t>
          </a:r>
          <a:r>
            <a:rPr lang="en-US" sz="2800" dirty="0"/>
            <a:t> </a:t>
          </a:r>
          <a:r>
            <a:rPr lang="en-US" sz="2800" dirty="0" err="1"/>
            <a:t>mentalitas</a:t>
          </a:r>
          <a:r>
            <a:rPr lang="en-US" sz="2800" dirty="0"/>
            <a:t> ‘</a:t>
          </a:r>
          <a:r>
            <a:rPr lang="en-US" sz="2800" dirty="0" err="1"/>
            <a:t>hidup</a:t>
          </a:r>
          <a:r>
            <a:rPr lang="en-US" sz="2800" dirty="0"/>
            <a:t> </a:t>
          </a:r>
          <a:r>
            <a:rPr lang="en-US" sz="2800" dirty="0" err="1"/>
            <a:t>gagal</a:t>
          </a:r>
          <a:r>
            <a:rPr lang="en-US" sz="2800" dirty="0"/>
            <a:t>’ </a:t>
          </a:r>
          <a:r>
            <a:rPr lang="en-US" sz="2800" dirty="0">
              <a:sym typeface="Wingdings" panose="05000000000000000000" pitchFamily="2" charset="2"/>
            </a:rPr>
            <a:t> ‘ibadah </a:t>
          </a:r>
          <a:r>
            <a:rPr lang="en-US" sz="2800" dirty="0" err="1">
              <a:sym typeface="Wingdings" panose="05000000000000000000" pitchFamily="2" charset="2"/>
            </a:rPr>
            <a:t>formalitas</a:t>
          </a:r>
          <a:r>
            <a:rPr lang="en-US" sz="2800" dirty="0">
              <a:sym typeface="Wingdings" panose="05000000000000000000" pitchFamily="2" charset="2"/>
            </a:rPr>
            <a:t>’, </a:t>
          </a:r>
          <a:r>
            <a:rPr lang="en-US" sz="2800" dirty="0" err="1">
              <a:sym typeface="Wingdings" panose="05000000000000000000" pitchFamily="2" charset="2"/>
            </a:rPr>
            <a:t>mementingkan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diri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sendiri</a:t>
          </a:r>
          <a:r>
            <a:rPr lang="en-US" sz="2800" dirty="0">
              <a:sym typeface="Wingdings" panose="05000000000000000000" pitchFamily="2" charset="2"/>
            </a:rPr>
            <a:t> (</a:t>
          </a:r>
          <a:r>
            <a:rPr lang="en-US" sz="2800" dirty="0" err="1">
              <a:sym typeface="Wingdings" panose="05000000000000000000" pitchFamily="2" charset="2"/>
            </a:rPr>
            <a:t>jauh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dari</a:t>
          </a:r>
          <a:r>
            <a:rPr lang="en-US" sz="2800" dirty="0">
              <a:sym typeface="Wingdings" panose="05000000000000000000" pitchFamily="2" charset="2"/>
            </a:rPr>
            <a:t> Tuhan, </a:t>
          </a:r>
          <a:r>
            <a:rPr lang="en-US" sz="2800" dirty="0" err="1">
              <a:sym typeface="Wingdings" panose="05000000000000000000" pitchFamily="2" charset="2"/>
            </a:rPr>
            <a:t>orentasi</a:t>
          </a:r>
          <a:r>
            <a:rPr lang="en-US" sz="2800" dirty="0">
              <a:sym typeface="Wingdings" panose="05000000000000000000" pitchFamily="2" charset="2"/>
            </a:rPr>
            <a:t> material), </a:t>
          </a:r>
          <a:r>
            <a:rPr lang="en-US" sz="2800" dirty="0" err="1">
              <a:sym typeface="Wingdings" panose="05000000000000000000" pitchFamily="2" charset="2"/>
            </a:rPr>
            <a:t>kemerosotan</a:t>
          </a:r>
          <a:r>
            <a:rPr lang="en-US" sz="2800" dirty="0">
              <a:sym typeface="Wingdings" panose="05000000000000000000" pitchFamily="2" charset="2"/>
            </a:rPr>
            <a:t> moral.</a:t>
          </a:r>
          <a:endParaRPr lang="en-ID" sz="2800" dirty="0"/>
        </a:p>
      </dgm:t>
    </dgm:pt>
    <dgm:pt modelId="{5AE1FDF5-A70F-441B-BA0C-85AE02310C56}" type="parTrans" cxnId="{6772E445-0EB3-4C91-A2F1-7DF1D53119A1}">
      <dgm:prSet/>
      <dgm:spPr/>
      <dgm:t>
        <a:bodyPr/>
        <a:lstStyle/>
        <a:p>
          <a:endParaRPr lang="en-ID"/>
        </a:p>
      </dgm:t>
    </dgm:pt>
    <dgm:pt modelId="{AD57E418-F2CF-4561-AE51-40DF56735866}" type="sibTrans" cxnId="{6772E445-0EB3-4C91-A2F1-7DF1D53119A1}">
      <dgm:prSet/>
      <dgm:spPr/>
      <dgm:t>
        <a:bodyPr/>
        <a:lstStyle/>
        <a:p>
          <a:endParaRPr lang="en-ID"/>
        </a:p>
      </dgm:t>
    </dgm:pt>
    <dgm:pt modelId="{93D515BA-3F3A-47C9-BEB4-3B092271DA37}" type="pres">
      <dgm:prSet presAssocID="{9D0E0266-4208-4ACA-A63B-14392456A30C}" presName="Name0" presStyleCnt="0">
        <dgm:presLayoutVars>
          <dgm:dir/>
          <dgm:animLvl val="lvl"/>
          <dgm:resizeHandles val="exact"/>
        </dgm:presLayoutVars>
      </dgm:prSet>
      <dgm:spPr/>
    </dgm:pt>
    <dgm:pt modelId="{E4A37CDB-909D-4400-A16F-3C565777DD9B}" type="pres">
      <dgm:prSet presAssocID="{F51B5ECA-E789-48CF-BC1F-A7C7F2CAF617}" presName="linNode" presStyleCnt="0"/>
      <dgm:spPr/>
    </dgm:pt>
    <dgm:pt modelId="{CD097DF5-A229-4EF3-9E59-E1F78A370DBF}" type="pres">
      <dgm:prSet presAssocID="{F51B5ECA-E789-48CF-BC1F-A7C7F2CAF61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E3F2E312-2787-42F6-B63F-3F0C9FB63EE6}" type="pres">
      <dgm:prSet presAssocID="{F51B5ECA-E789-48CF-BC1F-A7C7F2CAF617}" presName="descendantText" presStyleLbl="alignAccFollowNode1" presStyleIdx="0" presStyleCnt="3" custScaleY="108542">
        <dgm:presLayoutVars>
          <dgm:bulletEnabled val="1"/>
        </dgm:presLayoutVars>
      </dgm:prSet>
      <dgm:spPr/>
    </dgm:pt>
    <dgm:pt modelId="{C8EB3840-5603-4B6E-9885-C87FE9C301AF}" type="pres">
      <dgm:prSet presAssocID="{FE14950D-756C-48CD-A084-5DD6428FD7B4}" presName="sp" presStyleCnt="0"/>
      <dgm:spPr/>
    </dgm:pt>
    <dgm:pt modelId="{E32C665B-D87A-4AB3-9935-5FA358482627}" type="pres">
      <dgm:prSet presAssocID="{82964265-0C6B-4C1A-8528-FE04CB6AB535}" presName="linNode" presStyleCnt="0"/>
      <dgm:spPr/>
    </dgm:pt>
    <dgm:pt modelId="{A201DBE0-FDC9-4EAF-BC65-6ACA50493D1E}" type="pres">
      <dgm:prSet presAssocID="{82964265-0C6B-4C1A-8528-FE04CB6AB53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47ED1C5-EAC1-49B6-96B9-BCB69ADC05E3}" type="pres">
      <dgm:prSet presAssocID="{82964265-0C6B-4C1A-8528-FE04CB6AB535}" presName="descendantText" presStyleLbl="alignAccFollowNode1" presStyleIdx="1" presStyleCnt="3" custScaleY="129810">
        <dgm:presLayoutVars>
          <dgm:bulletEnabled val="1"/>
        </dgm:presLayoutVars>
      </dgm:prSet>
      <dgm:spPr/>
    </dgm:pt>
    <dgm:pt modelId="{B3B2FB27-0FFD-4908-AB92-5D0AE2A166D9}" type="pres">
      <dgm:prSet presAssocID="{7256B2EC-9B34-4866-890B-C3DBA10257F4}" presName="sp" presStyleCnt="0"/>
      <dgm:spPr/>
    </dgm:pt>
    <dgm:pt modelId="{41ED7806-FB7C-42F8-A44A-ECF889777F84}" type="pres">
      <dgm:prSet presAssocID="{18BC3191-DAD8-434F-8115-7E6066F00A98}" presName="linNode" presStyleCnt="0"/>
      <dgm:spPr/>
    </dgm:pt>
    <dgm:pt modelId="{E210EE73-1291-4A2A-B751-F7C48E4F865F}" type="pres">
      <dgm:prSet presAssocID="{18BC3191-DAD8-434F-8115-7E6066F00A98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104AC5EA-5D54-4D66-9A80-851F75C25626}" type="pres">
      <dgm:prSet presAssocID="{18BC3191-DAD8-434F-8115-7E6066F00A98}" presName="descendantText" presStyleLbl="alignAccFollowNode1" presStyleIdx="2" presStyleCnt="3" custScaleY="120998">
        <dgm:presLayoutVars>
          <dgm:bulletEnabled val="1"/>
        </dgm:presLayoutVars>
      </dgm:prSet>
      <dgm:spPr/>
    </dgm:pt>
  </dgm:ptLst>
  <dgm:cxnLst>
    <dgm:cxn modelId="{4CCE3C0C-CDA4-40EF-9B66-8D4C087F6F7A}" srcId="{9D0E0266-4208-4ACA-A63B-14392456A30C}" destId="{18BC3191-DAD8-434F-8115-7E6066F00A98}" srcOrd="2" destOrd="0" parTransId="{4DB84C52-0E5E-4FC3-89DA-DA96B5C930D3}" sibTransId="{703A3E0A-E5FC-48B8-9A68-A46B045208A9}"/>
    <dgm:cxn modelId="{B644F524-3001-49B7-8A9B-9AE46372E721}" srcId="{9D0E0266-4208-4ACA-A63B-14392456A30C}" destId="{82964265-0C6B-4C1A-8528-FE04CB6AB535}" srcOrd="1" destOrd="0" parTransId="{9C85A004-6958-4850-86D6-3D5A113E39D7}" sibTransId="{7256B2EC-9B34-4866-890B-C3DBA10257F4}"/>
    <dgm:cxn modelId="{74FDAB5F-9893-4530-A536-2783525EC816}" type="presOf" srcId="{3D18126C-2605-4922-A264-04E7B09A68BD}" destId="{047ED1C5-EAC1-49B6-96B9-BCB69ADC05E3}" srcOrd="0" destOrd="0" presId="urn:microsoft.com/office/officeart/2005/8/layout/vList5"/>
    <dgm:cxn modelId="{6772E445-0EB3-4C91-A2F1-7DF1D53119A1}" srcId="{18BC3191-DAD8-434F-8115-7E6066F00A98}" destId="{7380248E-ECB2-4E6D-B8A2-33EC7BFEC075}" srcOrd="0" destOrd="0" parTransId="{5AE1FDF5-A70F-441B-BA0C-85AE02310C56}" sibTransId="{AD57E418-F2CF-4561-AE51-40DF56735866}"/>
    <dgm:cxn modelId="{921BA447-F847-4EF8-863A-84CCEC31701A}" type="presOf" srcId="{C1B922B1-001C-45F0-9130-8FA6DBE45DA8}" destId="{E3F2E312-2787-42F6-B63F-3F0C9FB63EE6}" srcOrd="0" destOrd="0" presId="urn:microsoft.com/office/officeart/2005/8/layout/vList5"/>
    <dgm:cxn modelId="{AC156068-A125-43BE-8219-64148D1C93A8}" srcId="{82964265-0C6B-4C1A-8528-FE04CB6AB535}" destId="{3D18126C-2605-4922-A264-04E7B09A68BD}" srcOrd="0" destOrd="0" parTransId="{43B79A9E-C071-4E88-8C2B-4C802A96C58B}" sibTransId="{081C5CBE-5189-4C49-B985-6D6ED732DE84}"/>
    <dgm:cxn modelId="{7ED1CC91-CA6A-4C60-AA3E-E84968807BC4}" type="presOf" srcId="{18BC3191-DAD8-434F-8115-7E6066F00A98}" destId="{E210EE73-1291-4A2A-B751-F7C48E4F865F}" srcOrd="0" destOrd="0" presId="urn:microsoft.com/office/officeart/2005/8/layout/vList5"/>
    <dgm:cxn modelId="{4B9439A9-2A95-4C48-BDC3-DB372B7DA3AB}" srcId="{F51B5ECA-E789-48CF-BC1F-A7C7F2CAF617}" destId="{C1B922B1-001C-45F0-9130-8FA6DBE45DA8}" srcOrd="0" destOrd="0" parTransId="{BA105722-6184-46FB-8472-1980579FEFDD}" sibTransId="{0D8A8D71-C371-45A1-8713-1398C75FA64E}"/>
    <dgm:cxn modelId="{48BC77BD-1BD8-4C21-8561-DFAD8902C952}" srcId="{9D0E0266-4208-4ACA-A63B-14392456A30C}" destId="{F51B5ECA-E789-48CF-BC1F-A7C7F2CAF617}" srcOrd="0" destOrd="0" parTransId="{466C2093-F667-4740-A912-C4103360E2C0}" sibTransId="{FE14950D-756C-48CD-A084-5DD6428FD7B4}"/>
    <dgm:cxn modelId="{62418EBF-DCD7-4A91-997D-B5B2F76FC9A1}" type="presOf" srcId="{82964265-0C6B-4C1A-8528-FE04CB6AB535}" destId="{A201DBE0-FDC9-4EAF-BC65-6ACA50493D1E}" srcOrd="0" destOrd="0" presId="urn:microsoft.com/office/officeart/2005/8/layout/vList5"/>
    <dgm:cxn modelId="{0DA2B0CF-E316-4F2C-AABC-B3650B2E4566}" type="presOf" srcId="{9D0E0266-4208-4ACA-A63B-14392456A30C}" destId="{93D515BA-3F3A-47C9-BEB4-3B092271DA37}" srcOrd="0" destOrd="0" presId="urn:microsoft.com/office/officeart/2005/8/layout/vList5"/>
    <dgm:cxn modelId="{7D3BD4D6-ADF6-4D1E-AE48-3C625D43C885}" type="presOf" srcId="{7380248E-ECB2-4E6D-B8A2-33EC7BFEC075}" destId="{104AC5EA-5D54-4D66-9A80-851F75C25626}" srcOrd="0" destOrd="0" presId="urn:microsoft.com/office/officeart/2005/8/layout/vList5"/>
    <dgm:cxn modelId="{428C7CE3-43A0-4D56-9C63-61E7CAD6CA4A}" type="presOf" srcId="{F51B5ECA-E789-48CF-BC1F-A7C7F2CAF617}" destId="{CD097DF5-A229-4EF3-9E59-E1F78A370DBF}" srcOrd="0" destOrd="0" presId="urn:microsoft.com/office/officeart/2005/8/layout/vList5"/>
    <dgm:cxn modelId="{5C908D20-403B-4A8E-9872-BAF0086D37E9}" type="presParOf" srcId="{93D515BA-3F3A-47C9-BEB4-3B092271DA37}" destId="{E4A37CDB-909D-4400-A16F-3C565777DD9B}" srcOrd="0" destOrd="0" presId="urn:microsoft.com/office/officeart/2005/8/layout/vList5"/>
    <dgm:cxn modelId="{3799CC10-3F0F-41D3-9DBA-8057BFA72AF0}" type="presParOf" srcId="{E4A37CDB-909D-4400-A16F-3C565777DD9B}" destId="{CD097DF5-A229-4EF3-9E59-E1F78A370DBF}" srcOrd="0" destOrd="0" presId="urn:microsoft.com/office/officeart/2005/8/layout/vList5"/>
    <dgm:cxn modelId="{4205BA50-4898-456E-BDF3-4CF1A1E1DA1E}" type="presParOf" srcId="{E4A37CDB-909D-4400-A16F-3C565777DD9B}" destId="{E3F2E312-2787-42F6-B63F-3F0C9FB63EE6}" srcOrd="1" destOrd="0" presId="urn:microsoft.com/office/officeart/2005/8/layout/vList5"/>
    <dgm:cxn modelId="{2E7C065C-D29B-4D68-AAAD-57670B243C55}" type="presParOf" srcId="{93D515BA-3F3A-47C9-BEB4-3B092271DA37}" destId="{C8EB3840-5603-4B6E-9885-C87FE9C301AF}" srcOrd="1" destOrd="0" presId="urn:microsoft.com/office/officeart/2005/8/layout/vList5"/>
    <dgm:cxn modelId="{8350F231-E976-429F-A2F7-E1639C6680E3}" type="presParOf" srcId="{93D515BA-3F3A-47C9-BEB4-3B092271DA37}" destId="{E32C665B-D87A-4AB3-9935-5FA358482627}" srcOrd="2" destOrd="0" presId="urn:microsoft.com/office/officeart/2005/8/layout/vList5"/>
    <dgm:cxn modelId="{E54FF446-E2D3-422C-8E0E-ED1E371D1976}" type="presParOf" srcId="{E32C665B-D87A-4AB3-9935-5FA358482627}" destId="{A201DBE0-FDC9-4EAF-BC65-6ACA50493D1E}" srcOrd="0" destOrd="0" presId="urn:microsoft.com/office/officeart/2005/8/layout/vList5"/>
    <dgm:cxn modelId="{0F30B7CA-AC1A-413C-ACFF-03D8CAA6E0B0}" type="presParOf" srcId="{E32C665B-D87A-4AB3-9935-5FA358482627}" destId="{047ED1C5-EAC1-49B6-96B9-BCB69ADC05E3}" srcOrd="1" destOrd="0" presId="urn:microsoft.com/office/officeart/2005/8/layout/vList5"/>
    <dgm:cxn modelId="{ECBCFFE1-BD24-4A27-8CEA-19F297F4C537}" type="presParOf" srcId="{93D515BA-3F3A-47C9-BEB4-3B092271DA37}" destId="{B3B2FB27-0FFD-4908-AB92-5D0AE2A166D9}" srcOrd="3" destOrd="0" presId="urn:microsoft.com/office/officeart/2005/8/layout/vList5"/>
    <dgm:cxn modelId="{D007AFD9-0CD7-4242-B64C-FD5B7B0D7417}" type="presParOf" srcId="{93D515BA-3F3A-47C9-BEB4-3B092271DA37}" destId="{41ED7806-FB7C-42F8-A44A-ECF889777F84}" srcOrd="4" destOrd="0" presId="urn:microsoft.com/office/officeart/2005/8/layout/vList5"/>
    <dgm:cxn modelId="{BA5B05A8-F1F9-43C5-86A7-6B2FBE229667}" type="presParOf" srcId="{41ED7806-FB7C-42F8-A44A-ECF889777F84}" destId="{E210EE73-1291-4A2A-B751-F7C48E4F865F}" srcOrd="0" destOrd="0" presId="urn:microsoft.com/office/officeart/2005/8/layout/vList5"/>
    <dgm:cxn modelId="{9AC1772B-3645-453F-BE15-41837DBCC4D5}" type="presParOf" srcId="{41ED7806-FB7C-42F8-A44A-ECF889777F84}" destId="{104AC5EA-5D54-4D66-9A80-851F75C2562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427456-5739-4A61-8989-7F626124F95E}" type="doc">
      <dgm:prSet loTypeId="urn:microsoft.com/office/officeart/2005/8/layout/vList5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E8C858E1-DCDD-4F7D-861D-7A7582BFB23B}">
      <dgm:prSet phldrT="[Text]" phldr="0" custT="1"/>
      <dgm:spPr/>
      <dgm:t>
        <a:bodyPr/>
        <a:lstStyle/>
        <a:p>
          <a:r>
            <a:rPr lang="en-US" sz="4000" dirty="0" err="1"/>
            <a:t>Mendengar</a:t>
          </a:r>
          <a:r>
            <a:rPr lang="en-US" sz="4000" dirty="0"/>
            <a:t> </a:t>
          </a:r>
          <a:r>
            <a:rPr lang="en-US" sz="4000" dirty="0" err="1"/>
            <a:t>Kritikan</a:t>
          </a:r>
          <a:r>
            <a:rPr lang="en-US" sz="4000" dirty="0"/>
            <a:t> </a:t>
          </a:r>
          <a:r>
            <a:rPr lang="en-US" sz="4000" dirty="0" err="1"/>
            <a:t>Yesus</a:t>
          </a:r>
          <a:r>
            <a:rPr lang="en-US" sz="4000" dirty="0"/>
            <a:t> (Ay 16-19)</a:t>
          </a:r>
          <a:endParaRPr lang="en-ID" sz="4000" dirty="0"/>
        </a:p>
      </dgm:t>
    </dgm:pt>
    <dgm:pt modelId="{B6BD4E8F-1C87-4099-A89D-427843544BF6}" type="parTrans" cxnId="{2138863B-6DA6-41C5-B237-4F1169174624}">
      <dgm:prSet/>
      <dgm:spPr/>
      <dgm:t>
        <a:bodyPr/>
        <a:lstStyle/>
        <a:p>
          <a:endParaRPr lang="en-ID"/>
        </a:p>
      </dgm:t>
    </dgm:pt>
    <dgm:pt modelId="{23E46D0B-9E7E-4044-AC76-C944E93EF7A2}" type="sibTrans" cxnId="{2138863B-6DA6-41C5-B237-4F1169174624}">
      <dgm:prSet/>
      <dgm:spPr/>
      <dgm:t>
        <a:bodyPr/>
        <a:lstStyle/>
        <a:p>
          <a:endParaRPr lang="en-ID"/>
        </a:p>
      </dgm:t>
    </dgm:pt>
    <dgm:pt modelId="{A8DD8160-EAD4-4161-952B-DDEA344EE654}">
      <dgm:prSet phldrT="[Text]" phldr="0" custT="1"/>
      <dgm:spPr/>
      <dgm:t>
        <a:bodyPr/>
        <a:lstStyle/>
        <a:p>
          <a:r>
            <a:rPr lang="en-US" sz="4000" dirty="0" err="1"/>
            <a:t>Ikuti</a:t>
          </a:r>
          <a:r>
            <a:rPr lang="en-US" sz="4000" dirty="0"/>
            <a:t> Arahan Jalan </a:t>
          </a:r>
          <a:r>
            <a:rPr lang="en-US" sz="4000" dirty="0" err="1"/>
            <a:t>KeselamatanNya</a:t>
          </a:r>
          <a:r>
            <a:rPr lang="en-US" sz="4000" dirty="0"/>
            <a:t> (Ay 25-30)</a:t>
          </a:r>
          <a:endParaRPr lang="en-ID" sz="4000" dirty="0"/>
        </a:p>
      </dgm:t>
    </dgm:pt>
    <dgm:pt modelId="{DA0AC71D-FE61-4EE2-9CA5-643537394F2D}" type="parTrans" cxnId="{16DEFC35-E8BC-4078-BB00-8A26544DA860}">
      <dgm:prSet/>
      <dgm:spPr/>
      <dgm:t>
        <a:bodyPr/>
        <a:lstStyle/>
        <a:p>
          <a:endParaRPr lang="en-ID"/>
        </a:p>
      </dgm:t>
    </dgm:pt>
    <dgm:pt modelId="{6CE6A754-3EA3-402C-8D8D-87860A1D8AA5}" type="sibTrans" cxnId="{16DEFC35-E8BC-4078-BB00-8A26544DA860}">
      <dgm:prSet/>
      <dgm:spPr/>
      <dgm:t>
        <a:bodyPr/>
        <a:lstStyle/>
        <a:p>
          <a:endParaRPr lang="en-ID"/>
        </a:p>
      </dgm:t>
    </dgm:pt>
    <dgm:pt modelId="{4B26EA1E-E11D-4F5D-84CC-6F7801F657F6}">
      <dgm:prSet phldrT="[Text]" phldr="0" custT="1"/>
      <dgm:spPr/>
      <dgm:t>
        <a:bodyPr/>
        <a:lstStyle/>
        <a:p>
          <a:r>
            <a:rPr lang="en-US" sz="2800" dirty="0"/>
            <a:t>Orang yang </a:t>
          </a:r>
          <a:r>
            <a:rPr lang="en-US" sz="2800" dirty="0" err="1"/>
            <a:t>menolak</a:t>
          </a:r>
          <a:r>
            <a:rPr lang="en-US" sz="2800" dirty="0"/>
            <a:t> </a:t>
          </a:r>
          <a:r>
            <a:rPr lang="en-US" sz="2800" dirty="0" err="1"/>
            <a:t>cara</a:t>
          </a:r>
          <a:r>
            <a:rPr lang="en-US" sz="2800" dirty="0"/>
            <a:t> </a:t>
          </a:r>
          <a:r>
            <a:rPr lang="en-US" sz="2800" dirty="0" err="1"/>
            <a:t>hidup</a:t>
          </a:r>
          <a:r>
            <a:rPr lang="en-US" sz="2800" dirty="0"/>
            <a:t> </a:t>
          </a:r>
          <a:r>
            <a:rPr lang="en-US" sz="2800" dirty="0" err="1"/>
            <a:t>asketisme</a:t>
          </a:r>
          <a:r>
            <a:rPr lang="en-US" sz="2800" dirty="0"/>
            <a:t> Yohanes </a:t>
          </a:r>
          <a:r>
            <a:rPr lang="en-US" sz="2800" dirty="0" err="1"/>
            <a:t>Pembaptis</a:t>
          </a:r>
          <a:r>
            <a:rPr lang="en-US" sz="2800" dirty="0"/>
            <a:t> dan ‘</a:t>
          </a:r>
          <a:r>
            <a:rPr lang="en-US" sz="2800" dirty="0" err="1"/>
            <a:t>solidaritas</a:t>
          </a:r>
          <a:r>
            <a:rPr lang="en-US" sz="2800" dirty="0"/>
            <a:t> social’ </a:t>
          </a:r>
          <a:r>
            <a:rPr lang="en-US" sz="2800" dirty="0" err="1"/>
            <a:t>Yesus</a:t>
          </a:r>
          <a:r>
            <a:rPr lang="en-US" sz="2800" dirty="0"/>
            <a:t> </a:t>
          </a:r>
          <a:r>
            <a:rPr lang="en-US" sz="2800" dirty="0">
              <a:sym typeface="Wingdings" panose="05000000000000000000" pitchFamily="2" charset="2"/>
            </a:rPr>
            <a:t> ‘</a:t>
          </a:r>
          <a:r>
            <a:rPr lang="en-US" sz="2800" dirty="0" err="1">
              <a:sym typeface="Wingdings" panose="05000000000000000000" pitchFamily="2" charset="2"/>
            </a:rPr>
            <a:t>anak-anak</a:t>
          </a:r>
          <a:r>
            <a:rPr lang="en-US" sz="2800" dirty="0">
              <a:sym typeface="Wingdings" panose="05000000000000000000" pitchFamily="2" charset="2"/>
            </a:rPr>
            <a:t> pasar’; </a:t>
          </a:r>
          <a:r>
            <a:rPr lang="en-US" sz="2800" dirty="0" err="1">
              <a:sym typeface="Wingdings" panose="05000000000000000000" pitchFamily="2" charset="2"/>
            </a:rPr>
            <a:t>tidak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bisa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memaknai</a:t>
          </a:r>
          <a:r>
            <a:rPr lang="en-US" sz="2800" dirty="0">
              <a:sym typeface="Wingdings" panose="05000000000000000000" pitchFamily="2" charset="2"/>
            </a:rPr>
            <a:t> ‘</a:t>
          </a:r>
          <a:r>
            <a:rPr lang="en-US" sz="2800" dirty="0" err="1">
              <a:sym typeface="Wingdings" panose="05000000000000000000" pitchFamily="2" charset="2"/>
            </a:rPr>
            <a:t>suka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maupun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duka</a:t>
          </a:r>
          <a:r>
            <a:rPr lang="en-US" sz="2800" dirty="0">
              <a:sym typeface="Wingdings" panose="05000000000000000000" pitchFamily="2" charset="2"/>
            </a:rPr>
            <a:t>’  (</a:t>
          </a:r>
          <a:r>
            <a:rPr lang="en-US" sz="2800" dirty="0" err="1">
              <a:sym typeface="Wingdings" panose="05000000000000000000" pitchFamily="2" charset="2"/>
            </a:rPr>
            <a:t>tidak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berhikmat</a:t>
          </a:r>
          <a:r>
            <a:rPr lang="en-US" sz="2800" dirty="0">
              <a:sym typeface="Wingdings" panose="05000000000000000000" pitchFamily="2" charset="2"/>
            </a:rPr>
            <a:t>).</a:t>
          </a:r>
          <a:endParaRPr lang="en-ID" sz="2800" dirty="0"/>
        </a:p>
      </dgm:t>
    </dgm:pt>
    <dgm:pt modelId="{68519B4C-D727-4425-AB9B-1DF4AB0BBE2B}" type="parTrans" cxnId="{67C12FA2-E850-41CF-8A0E-CDCB5E708E15}">
      <dgm:prSet/>
      <dgm:spPr/>
      <dgm:t>
        <a:bodyPr/>
        <a:lstStyle/>
        <a:p>
          <a:endParaRPr lang="en-ID"/>
        </a:p>
      </dgm:t>
    </dgm:pt>
    <dgm:pt modelId="{337CD080-7537-459B-A0C2-86716071C932}" type="sibTrans" cxnId="{67C12FA2-E850-41CF-8A0E-CDCB5E708E15}">
      <dgm:prSet/>
      <dgm:spPr/>
      <dgm:t>
        <a:bodyPr/>
        <a:lstStyle/>
        <a:p>
          <a:endParaRPr lang="en-ID"/>
        </a:p>
      </dgm:t>
    </dgm:pt>
    <dgm:pt modelId="{1DD750C9-AF11-4F0A-8E7A-090D5CFC44F0}">
      <dgm:prSet phldrT="[Text]" phldr="0" custT="1"/>
      <dgm:spPr/>
      <dgm:t>
        <a:bodyPr/>
        <a:lstStyle/>
        <a:p>
          <a:r>
            <a:rPr lang="en-US" sz="2800" dirty="0"/>
            <a:t>Bapa dan </a:t>
          </a:r>
          <a:r>
            <a:rPr lang="en-US" sz="2800" dirty="0" err="1"/>
            <a:t>Yesus</a:t>
          </a:r>
          <a:r>
            <a:rPr lang="en-US" sz="2800" dirty="0"/>
            <a:t> </a:t>
          </a:r>
          <a:r>
            <a:rPr lang="en-US" sz="2800" dirty="0">
              <a:sym typeface="Wingdings" panose="05000000000000000000" pitchFamily="2" charset="2"/>
            </a:rPr>
            <a:t> Misi </a:t>
          </a:r>
          <a:r>
            <a:rPr lang="en-US" sz="2800" dirty="0" err="1">
              <a:sym typeface="Wingdings" panose="05000000000000000000" pitchFamily="2" charset="2"/>
            </a:rPr>
            <a:t>utamanya</a:t>
          </a:r>
          <a:r>
            <a:rPr lang="en-US" sz="2800" dirty="0">
              <a:sym typeface="Wingdings" panose="05000000000000000000" pitchFamily="2" charset="2"/>
            </a:rPr>
            <a:t> ‘</a:t>
          </a:r>
          <a:r>
            <a:rPr lang="en-US" sz="2800" dirty="0" err="1">
              <a:sym typeface="Wingdings" panose="05000000000000000000" pitchFamily="2" charset="2"/>
            </a:rPr>
            <a:t>membawa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keselamatan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bagi</a:t>
          </a:r>
          <a:r>
            <a:rPr lang="en-US" sz="2800" dirty="0">
              <a:sym typeface="Wingdings" panose="05000000000000000000" pitchFamily="2" charset="2"/>
            </a:rPr>
            <a:t> yang </a:t>
          </a:r>
          <a:r>
            <a:rPr lang="en-US" sz="2800" dirty="0" err="1">
              <a:sym typeface="Wingdings" panose="05000000000000000000" pitchFamily="2" charset="2"/>
            </a:rPr>
            <a:t>berhikmat</a:t>
          </a:r>
          <a:r>
            <a:rPr lang="en-US" sz="2800" dirty="0">
              <a:sym typeface="Wingdings" panose="05000000000000000000" pitchFamily="2" charset="2"/>
            </a:rPr>
            <a:t> dan </a:t>
          </a:r>
          <a:r>
            <a:rPr lang="en-US" sz="2800" dirty="0" err="1">
              <a:sym typeface="Wingdings" panose="05000000000000000000" pitchFamily="2" charset="2"/>
            </a:rPr>
            <a:t>percaya</a:t>
          </a:r>
          <a:r>
            <a:rPr lang="en-US" sz="2800" dirty="0">
              <a:sym typeface="Wingdings" panose="05000000000000000000" pitchFamily="2" charset="2"/>
            </a:rPr>
            <a:t>’.</a:t>
          </a:r>
          <a:endParaRPr lang="en-ID" sz="2800" dirty="0"/>
        </a:p>
      </dgm:t>
    </dgm:pt>
    <dgm:pt modelId="{81F0D079-44F0-4A2D-869B-883D1B230A46}" type="parTrans" cxnId="{FC4BD402-47BF-4159-BED3-795219799D78}">
      <dgm:prSet/>
      <dgm:spPr/>
      <dgm:t>
        <a:bodyPr/>
        <a:lstStyle/>
        <a:p>
          <a:endParaRPr lang="en-ID"/>
        </a:p>
      </dgm:t>
    </dgm:pt>
    <dgm:pt modelId="{BE788903-B31D-4B1E-81F3-C4752ECB00BA}" type="sibTrans" cxnId="{FC4BD402-47BF-4159-BED3-795219799D78}">
      <dgm:prSet/>
      <dgm:spPr/>
      <dgm:t>
        <a:bodyPr/>
        <a:lstStyle/>
        <a:p>
          <a:endParaRPr lang="en-ID"/>
        </a:p>
      </dgm:t>
    </dgm:pt>
    <dgm:pt modelId="{A23F9F38-E72C-4692-B41B-767FAB06E815}">
      <dgm:prSet phldrT="[Text]" phldr="0" custT="1"/>
      <dgm:spPr/>
      <dgm:t>
        <a:bodyPr/>
        <a:lstStyle/>
        <a:p>
          <a:r>
            <a:rPr lang="en-US" sz="2800" dirty="0" err="1"/>
            <a:t>Undangan</a:t>
          </a:r>
          <a:r>
            <a:rPr lang="en-US" sz="2800" dirty="0"/>
            <a:t> </a:t>
          </a:r>
          <a:r>
            <a:rPr lang="en-US" sz="2800" dirty="0" err="1"/>
            <a:t>Keselamatan</a:t>
          </a:r>
          <a:r>
            <a:rPr lang="en-US" sz="2800" dirty="0"/>
            <a:t> </a:t>
          </a:r>
          <a:r>
            <a:rPr lang="en-US" sz="2800" dirty="0">
              <a:sym typeface="Wingdings" panose="05000000000000000000" pitchFamily="2" charset="2"/>
            </a:rPr>
            <a:t> ‘</a:t>
          </a:r>
          <a:r>
            <a:rPr lang="en-US" sz="2800" dirty="0" err="1">
              <a:sym typeface="Wingdings" panose="05000000000000000000" pitchFamily="2" charset="2"/>
            </a:rPr>
            <a:t>bagi</a:t>
          </a:r>
          <a:r>
            <a:rPr lang="en-US" sz="2800" dirty="0">
              <a:sym typeface="Wingdings" panose="05000000000000000000" pitchFamily="2" charset="2"/>
            </a:rPr>
            <a:t> yang </a:t>
          </a:r>
          <a:r>
            <a:rPr lang="en-US" sz="2800" dirty="0" err="1">
              <a:sym typeface="Wingdings" panose="05000000000000000000" pitchFamily="2" charset="2"/>
            </a:rPr>
            <a:t>letih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lesu</a:t>
          </a:r>
          <a:r>
            <a:rPr lang="en-US" sz="2800" dirty="0">
              <a:sym typeface="Wingdings" panose="05000000000000000000" pitchFamily="2" charset="2"/>
            </a:rPr>
            <a:t>, </a:t>
          </a:r>
          <a:r>
            <a:rPr lang="en-US" sz="2800" dirty="0" err="1">
              <a:sym typeface="Wingdings" panose="05000000000000000000" pitchFamily="2" charset="2"/>
            </a:rPr>
            <a:t>berbeban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berat</a:t>
          </a:r>
          <a:r>
            <a:rPr lang="en-US" sz="2800" dirty="0">
              <a:sym typeface="Wingdings" panose="05000000000000000000" pitchFamily="2" charset="2"/>
            </a:rPr>
            <a:t>’  ‘</a:t>
          </a:r>
          <a:r>
            <a:rPr lang="en-US" sz="2800" dirty="0" err="1">
              <a:sym typeface="Wingdings" panose="05000000000000000000" pitchFamily="2" charset="2"/>
            </a:rPr>
            <a:t>disediakan</a:t>
          </a:r>
          <a:r>
            <a:rPr lang="en-US" sz="2800" dirty="0">
              <a:sym typeface="Wingdings" panose="05000000000000000000" pitchFamily="2" charset="2"/>
            </a:rPr>
            <a:t> </a:t>
          </a:r>
          <a:r>
            <a:rPr lang="en-US" sz="2800" dirty="0" err="1">
              <a:sym typeface="Wingdings" panose="05000000000000000000" pitchFamily="2" charset="2"/>
            </a:rPr>
            <a:t>kelegaan</a:t>
          </a:r>
          <a:r>
            <a:rPr lang="en-US" sz="2800" dirty="0">
              <a:sym typeface="Wingdings" panose="05000000000000000000" pitchFamily="2" charset="2"/>
            </a:rPr>
            <a:t>’.</a:t>
          </a:r>
          <a:endParaRPr lang="en-ID" sz="2800" dirty="0"/>
        </a:p>
      </dgm:t>
    </dgm:pt>
    <dgm:pt modelId="{A5484491-48AD-4AB2-A5F6-1C8F55638143}" type="parTrans" cxnId="{064EC09D-17EF-4510-9EA1-D699BDB9CA78}">
      <dgm:prSet/>
      <dgm:spPr/>
      <dgm:t>
        <a:bodyPr/>
        <a:lstStyle/>
        <a:p>
          <a:endParaRPr lang="en-ID"/>
        </a:p>
      </dgm:t>
    </dgm:pt>
    <dgm:pt modelId="{37EBBE3D-E314-4BD1-8E00-C2E1D4FB9E60}" type="sibTrans" cxnId="{064EC09D-17EF-4510-9EA1-D699BDB9CA78}">
      <dgm:prSet/>
      <dgm:spPr/>
      <dgm:t>
        <a:bodyPr/>
        <a:lstStyle/>
        <a:p>
          <a:endParaRPr lang="en-ID"/>
        </a:p>
      </dgm:t>
    </dgm:pt>
    <dgm:pt modelId="{A6BB5A6E-D692-4923-A8C7-F11480881F83}" type="pres">
      <dgm:prSet presAssocID="{43427456-5739-4A61-8989-7F626124F95E}" presName="Name0" presStyleCnt="0">
        <dgm:presLayoutVars>
          <dgm:dir/>
          <dgm:animLvl val="lvl"/>
          <dgm:resizeHandles val="exact"/>
        </dgm:presLayoutVars>
      </dgm:prSet>
      <dgm:spPr/>
    </dgm:pt>
    <dgm:pt modelId="{1E4BA0F0-6D9C-4823-B2F5-BA89E5AA7A5E}" type="pres">
      <dgm:prSet presAssocID="{E8C858E1-DCDD-4F7D-861D-7A7582BFB23B}" presName="linNode" presStyleCnt="0"/>
      <dgm:spPr/>
    </dgm:pt>
    <dgm:pt modelId="{02B2BC3A-4007-4E87-8637-7B2DC782B3BF}" type="pres">
      <dgm:prSet presAssocID="{E8C858E1-DCDD-4F7D-861D-7A7582BFB23B}" presName="parentText" presStyleLbl="node1" presStyleIdx="0" presStyleCnt="2" custScaleX="98864">
        <dgm:presLayoutVars>
          <dgm:chMax val="1"/>
          <dgm:bulletEnabled val="1"/>
        </dgm:presLayoutVars>
      </dgm:prSet>
      <dgm:spPr/>
    </dgm:pt>
    <dgm:pt modelId="{6A01FCC7-8E30-4AF5-8B37-64CEC0F5890D}" type="pres">
      <dgm:prSet presAssocID="{E8C858E1-DCDD-4F7D-861D-7A7582BFB23B}" presName="descendantText" presStyleLbl="alignAccFollowNode1" presStyleIdx="0" presStyleCnt="2" custScaleY="119040">
        <dgm:presLayoutVars>
          <dgm:bulletEnabled val="1"/>
        </dgm:presLayoutVars>
      </dgm:prSet>
      <dgm:spPr/>
    </dgm:pt>
    <dgm:pt modelId="{1BD29524-C2BA-424F-9036-D1B60CD6CD4C}" type="pres">
      <dgm:prSet presAssocID="{23E46D0B-9E7E-4044-AC76-C944E93EF7A2}" presName="sp" presStyleCnt="0"/>
      <dgm:spPr/>
    </dgm:pt>
    <dgm:pt modelId="{3A1F164D-E6D6-4CBA-8172-FC5DD31E689F}" type="pres">
      <dgm:prSet presAssocID="{A8DD8160-EAD4-4161-952B-DDEA344EE654}" presName="linNode" presStyleCnt="0"/>
      <dgm:spPr/>
    </dgm:pt>
    <dgm:pt modelId="{508EC557-B143-4016-8F36-36E4EA8FC1DA}" type="pres">
      <dgm:prSet presAssocID="{A8DD8160-EAD4-4161-952B-DDEA344EE654}" presName="parentText" presStyleLbl="node1" presStyleIdx="1" presStyleCnt="2" custScaleX="116262">
        <dgm:presLayoutVars>
          <dgm:chMax val="1"/>
          <dgm:bulletEnabled val="1"/>
        </dgm:presLayoutVars>
      </dgm:prSet>
      <dgm:spPr/>
    </dgm:pt>
    <dgm:pt modelId="{330EE4C5-0060-4437-B9F1-ACF5A123BDDA}" type="pres">
      <dgm:prSet presAssocID="{A8DD8160-EAD4-4161-952B-DDEA344EE654}" presName="descendantText" presStyleLbl="alignAccFollowNode1" presStyleIdx="1" presStyleCnt="2" custScaleY="120573">
        <dgm:presLayoutVars>
          <dgm:bulletEnabled val="1"/>
        </dgm:presLayoutVars>
      </dgm:prSet>
      <dgm:spPr/>
    </dgm:pt>
  </dgm:ptLst>
  <dgm:cxnLst>
    <dgm:cxn modelId="{FC4BD402-47BF-4159-BED3-795219799D78}" srcId="{A8DD8160-EAD4-4161-952B-DDEA344EE654}" destId="{1DD750C9-AF11-4F0A-8E7A-090D5CFC44F0}" srcOrd="0" destOrd="0" parTransId="{81F0D079-44F0-4A2D-869B-883D1B230A46}" sibTransId="{BE788903-B31D-4B1E-81F3-C4752ECB00BA}"/>
    <dgm:cxn modelId="{7FFF3C18-17B7-4780-967C-7CBFA8515189}" type="presOf" srcId="{E8C858E1-DCDD-4F7D-861D-7A7582BFB23B}" destId="{02B2BC3A-4007-4E87-8637-7B2DC782B3BF}" srcOrd="0" destOrd="0" presId="urn:microsoft.com/office/officeart/2005/8/layout/vList5"/>
    <dgm:cxn modelId="{2281DD29-887C-49DA-A271-3F5F411BF4B7}" type="presOf" srcId="{A23F9F38-E72C-4692-B41B-767FAB06E815}" destId="{330EE4C5-0060-4437-B9F1-ACF5A123BDDA}" srcOrd="0" destOrd="1" presId="urn:microsoft.com/office/officeart/2005/8/layout/vList5"/>
    <dgm:cxn modelId="{16DEFC35-E8BC-4078-BB00-8A26544DA860}" srcId="{43427456-5739-4A61-8989-7F626124F95E}" destId="{A8DD8160-EAD4-4161-952B-DDEA344EE654}" srcOrd="1" destOrd="0" parTransId="{DA0AC71D-FE61-4EE2-9CA5-643537394F2D}" sibTransId="{6CE6A754-3EA3-402C-8D8D-87860A1D8AA5}"/>
    <dgm:cxn modelId="{2138863B-6DA6-41C5-B237-4F1169174624}" srcId="{43427456-5739-4A61-8989-7F626124F95E}" destId="{E8C858E1-DCDD-4F7D-861D-7A7582BFB23B}" srcOrd="0" destOrd="0" parTransId="{B6BD4E8F-1C87-4099-A89D-427843544BF6}" sibTransId="{23E46D0B-9E7E-4044-AC76-C944E93EF7A2}"/>
    <dgm:cxn modelId="{D789C543-4026-4286-9F08-D1D9FEFDD54D}" type="presOf" srcId="{4B26EA1E-E11D-4F5D-84CC-6F7801F657F6}" destId="{6A01FCC7-8E30-4AF5-8B37-64CEC0F5890D}" srcOrd="0" destOrd="0" presId="urn:microsoft.com/office/officeart/2005/8/layout/vList5"/>
    <dgm:cxn modelId="{6170286B-EE47-4F8D-9F97-A7877046876E}" type="presOf" srcId="{1DD750C9-AF11-4F0A-8E7A-090D5CFC44F0}" destId="{330EE4C5-0060-4437-B9F1-ACF5A123BDDA}" srcOrd="0" destOrd="0" presId="urn:microsoft.com/office/officeart/2005/8/layout/vList5"/>
    <dgm:cxn modelId="{E9AB9874-40A9-4186-BF4A-6EBB6602052E}" type="presOf" srcId="{A8DD8160-EAD4-4161-952B-DDEA344EE654}" destId="{508EC557-B143-4016-8F36-36E4EA8FC1DA}" srcOrd="0" destOrd="0" presId="urn:microsoft.com/office/officeart/2005/8/layout/vList5"/>
    <dgm:cxn modelId="{88FE9692-B554-4882-8412-12A4F5FEBC22}" type="presOf" srcId="{43427456-5739-4A61-8989-7F626124F95E}" destId="{A6BB5A6E-D692-4923-A8C7-F11480881F83}" srcOrd="0" destOrd="0" presId="urn:microsoft.com/office/officeart/2005/8/layout/vList5"/>
    <dgm:cxn modelId="{064EC09D-17EF-4510-9EA1-D699BDB9CA78}" srcId="{A8DD8160-EAD4-4161-952B-DDEA344EE654}" destId="{A23F9F38-E72C-4692-B41B-767FAB06E815}" srcOrd="1" destOrd="0" parTransId="{A5484491-48AD-4AB2-A5F6-1C8F55638143}" sibTransId="{37EBBE3D-E314-4BD1-8E00-C2E1D4FB9E60}"/>
    <dgm:cxn modelId="{67C12FA2-E850-41CF-8A0E-CDCB5E708E15}" srcId="{E8C858E1-DCDD-4F7D-861D-7A7582BFB23B}" destId="{4B26EA1E-E11D-4F5D-84CC-6F7801F657F6}" srcOrd="0" destOrd="0" parTransId="{68519B4C-D727-4425-AB9B-1DF4AB0BBE2B}" sibTransId="{337CD080-7537-459B-A0C2-86716071C932}"/>
    <dgm:cxn modelId="{239206F8-5A5B-4E71-B625-E557CE87E2B0}" type="presParOf" srcId="{A6BB5A6E-D692-4923-A8C7-F11480881F83}" destId="{1E4BA0F0-6D9C-4823-B2F5-BA89E5AA7A5E}" srcOrd="0" destOrd="0" presId="urn:microsoft.com/office/officeart/2005/8/layout/vList5"/>
    <dgm:cxn modelId="{07DA9DF4-7AD6-4218-A20B-6F2F7D076A3D}" type="presParOf" srcId="{1E4BA0F0-6D9C-4823-B2F5-BA89E5AA7A5E}" destId="{02B2BC3A-4007-4E87-8637-7B2DC782B3BF}" srcOrd="0" destOrd="0" presId="urn:microsoft.com/office/officeart/2005/8/layout/vList5"/>
    <dgm:cxn modelId="{13E742F8-3610-4408-BE33-BDC893208082}" type="presParOf" srcId="{1E4BA0F0-6D9C-4823-B2F5-BA89E5AA7A5E}" destId="{6A01FCC7-8E30-4AF5-8B37-64CEC0F5890D}" srcOrd="1" destOrd="0" presId="urn:microsoft.com/office/officeart/2005/8/layout/vList5"/>
    <dgm:cxn modelId="{92C6DD13-74A3-4605-AF4B-CFF57BEF5AC0}" type="presParOf" srcId="{A6BB5A6E-D692-4923-A8C7-F11480881F83}" destId="{1BD29524-C2BA-424F-9036-D1B60CD6CD4C}" srcOrd="1" destOrd="0" presId="urn:microsoft.com/office/officeart/2005/8/layout/vList5"/>
    <dgm:cxn modelId="{0D433883-E585-46EA-BDA8-4450AC794434}" type="presParOf" srcId="{A6BB5A6E-D692-4923-A8C7-F11480881F83}" destId="{3A1F164D-E6D6-4CBA-8172-FC5DD31E689F}" srcOrd="2" destOrd="0" presId="urn:microsoft.com/office/officeart/2005/8/layout/vList5"/>
    <dgm:cxn modelId="{3FEA4983-BFA4-4BDC-B0B4-1CE0CC9D2219}" type="presParOf" srcId="{3A1F164D-E6D6-4CBA-8172-FC5DD31E689F}" destId="{508EC557-B143-4016-8F36-36E4EA8FC1DA}" srcOrd="0" destOrd="0" presId="urn:microsoft.com/office/officeart/2005/8/layout/vList5"/>
    <dgm:cxn modelId="{57BD7E40-F133-4A8F-84A7-10E4B2F2B667}" type="presParOf" srcId="{3A1F164D-E6D6-4CBA-8172-FC5DD31E689F}" destId="{330EE4C5-0060-4437-B9F1-ACF5A123BDD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093E74-A783-4365-8EDE-D66BA6EC4755}" type="doc">
      <dgm:prSet loTypeId="urn:microsoft.com/office/officeart/2005/8/layout/vList5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ID"/>
        </a:p>
      </dgm:t>
    </dgm:pt>
    <dgm:pt modelId="{71EB4E70-A806-4664-8301-825AD7A2E1BF}">
      <dgm:prSet phldrT="[Text]" phldr="0"/>
      <dgm:spPr/>
      <dgm:t>
        <a:bodyPr/>
        <a:lstStyle/>
        <a:p>
          <a:r>
            <a:rPr lang="en-US" dirty="0" err="1"/>
            <a:t>Kemitraan</a:t>
          </a:r>
          <a:r>
            <a:rPr lang="en-US" dirty="0"/>
            <a:t> Setara</a:t>
          </a:r>
          <a:endParaRPr lang="en-ID" dirty="0"/>
        </a:p>
      </dgm:t>
    </dgm:pt>
    <dgm:pt modelId="{62D38E2C-C228-4E47-B543-C3F1EBFAE7A1}" type="parTrans" cxnId="{D35F7481-6E3B-4924-8844-AFC24415407C}">
      <dgm:prSet/>
      <dgm:spPr/>
      <dgm:t>
        <a:bodyPr/>
        <a:lstStyle/>
        <a:p>
          <a:endParaRPr lang="en-ID"/>
        </a:p>
      </dgm:t>
    </dgm:pt>
    <dgm:pt modelId="{5C6E4DC7-F7C3-488D-AD68-DABE329D01CA}" type="sibTrans" cxnId="{D35F7481-6E3B-4924-8844-AFC24415407C}">
      <dgm:prSet/>
      <dgm:spPr/>
      <dgm:t>
        <a:bodyPr/>
        <a:lstStyle/>
        <a:p>
          <a:endParaRPr lang="en-ID"/>
        </a:p>
      </dgm:t>
    </dgm:pt>
    <dgm:pt modelId="{8ED6BD7B-00C7-46FC-AEF6-4FDC1ADC552C}">
      <dgm:prSet phldrT="[Text]" phldr="0"/>
      <dgm:spPr/>
      <dgm:t>
        <a:bodyPr/>
        <a:lstStyle/>
        <a:p>
          <a:r>
            <a:rPr lang="en-US" dirty="0" err="1"/>
            <a:t>Memikul</a:t>
          </a:r>
          <a:r>
            <a:rPr lang="en-US" dirty="0"/>
            <a:t> </a:t>
          </a:r>
          <a:r>
            <a:rPr lang="en-US" dirty="0" err="1"/>
            <a:t>beban</a:t>
          </a:r>
          <a:r>
            <a:rPr lang="en-US" dirty="0"/>
            <a:t>/</a:t>
          </a:r>
          <a:r>
            <a:rPr lang="en-US" dirty="0" err="1"/>
            <a:t>kuk</a:t>
          </a:r>
          <a:r>
            <a:rPr lang="en-US" dirty="0"/>
            <a:t> Bersama</a:t>
          </a:r>
          <a:endParaRPr lang="en-ID" dirty="0"/>
        </a:p>
      </dgm:t>
    </dgm:pt>
    <dgm:pt modelId="{971FAE7E-F9DF-465C-9DCC-31CAE14E8FEE}" type="parTrans" cxnId="{746F263B-F430-4AD0-A8A8-D00328DFF330}">
      <dgm:prSet/>
      <dgm:spPr/>
      <dgm:t>
        <a:bodyPr/>
        <a:lstStyle/>
        <a:p>
          <a:endParaRPr lang="en-ID"/>
        </a:p>
      </dgm:t>
    </dgm:pt>
    <dgm:pt modelId="{F2E026F3-A15C-48E7-A808-2C4C55227A8D}" type="sibTrans" cxnId="{746F263B-F430-4AD0-A8A8-D00328DFF330}">
      <dgm:prSet/>
      <dgm:spPr/>
      <dgm:t>
        <a:bodyPr/>
        <a:lstStyle/>
        <a:p>
          <a:endParaRPr lang="en-ID"/>
        </a:p>
      </dgm:t>
    </dgm:pt>
    <dgm:pt modelId="{1EBF788C-9BA1-4FAB-8C29-F6B6E7E12742}">
      <dgm:prSet phldrT="[Text]" phldr="0"/>
      <dgm:spPr/>
      <dgm:t>
        <a:bodyPr/>
        <a:lstStyle/>
        <a:p>
          <a:r>
            <a:rPr lang="en-US" dirty="0"/>
            <a:t>Rahmat Vs </a:t>
          </a:r>
          <a:r>
            <a:rPr lang="en-US" dirty="0" err="1"/>
            <a:t>Kompetisi</a:t>
          </a:r>
          <a:r>
            <a:rPr lang="en-US" dirty="0"/>
            <a:t> Dunia</a:t>
          </a:r>
          <a:endParaRPr lang="en-ID" dirty="0"/>
        </a:p>
      </dgm:t>
    </dgm:pt>
    <dgm:pt modelId="{62739ECA-FB47-4515-9F16-3D42F3143998}" type="parTrans" cxnId="{3ABDC244-7951-4BCC-AA4D-8174A841FA17}">
      <dgm:prSet/>
      <dgm:spPr/>
      <dgm:t>
        <a:bodyPr/>
        <a:lstStyle/>
        <a:p>
          <a:endParaRPr lang="en-ID"/>
        </a:p>
      </dgm:t>
    </dgm:pt>
    <dgm:pt modelId="{DCCE7272-15F8-410C-9F68-0E64E0DD5547}" type="sibTrans" cxnId="{3ABDC244-7951-4BCC-AA4D-8174A841FA17}">
      <dgm:prSet/>
      <dgm:spPr/>
      <dgm:t>
        <a:bodyPr/>
        <a:lstStyle/>
        <a:p>
          <a:endParaRPr lang="en-ID"/>
        </a:p>
      </dgm:t>
    </dgm:pt>
    <dgm:pt modelId="{DCD15703-2892-4063-B37D-EB60E029DD0F}">
      <dgm:prSet phldrT="[Text]" phldr="0"/>
      <dgm:spPr/>
      <dgm:t>
        <a:bodyPr/>
        <a:lstStyle/>
        <a:p>
          <a:r>
            <a:rPr lang="en-US" dirty="0" err="1"/>
            <a:t>Transformasi</a:t>
          </a:r>
          <a:r>
            <a:rPr lang="en-US" dirty="0"/>
            <a:t> </a:t>
          </a:r>
          <a:r>
            <a:rPr lang="en-US" dirty="0" err="1"/>
            <a:t>Karakter</a:t>
          </a:r>
          <a:endParaRPr lang="en-ID" dirty="0"/>
        </a:p>
      </dgm:t>
    </dgm:pt>
    <dgm:pt modelId="{AC934040-EA02-4949-A4DD-A01DAA35593D}" type="parTrans" cxnId="{7D5F4AD1-BDBB-4A1D-A6FF-39569B19C8EC}">
      <dgm:prSet/>
      <dgm:spPr/>
      <dgm:t>
        <a:bodyPr/>
        <a:lstStyle/>
        <a:p>
          <a:endParaRPr lang="en-ID"/>
        </a:p>
      </dgm:t>
    </dgm:pt>
    <dgm:pt modelId="{21192E3F-7FB7-4930-9ADA-CA22800D3CD3}" type="sibTrans" cxnId="{7D5F4AD1-BDBB-4A1D-A6FF-39569B19C8EC}">
      <dgm:prSet/>
      <dgm:spPr/>
      <dgm:t>
        <a:bodyPr/>
        <a:lstStyle/>
        <a:p>
          <a:endParaRPr lang="en-ID"/>
        </a:p>
      </dgm:t>
    </dgm:pt>
    <dgm:pt modelId="{2ED6D1E0-16C1-42AF-ADAB-8606D68FC38A}">
      <dgm:prSet phldrT="[Text]" phldr="0" custT="1"/>
      <dgm:spPr/>
      <dgm:t>
        <a:bodyPr/>
        <a:lstStyle/>
        <a:p>
          <a:r>
            <a:rPr lang="en-US" sz="3200" dirty="0" err="1"/>
            <a:t>Belajar</a:t>
          </a:r>
          <a:r>
            <a:rPr lang="en-US" sz="3200" dirty="0"/>
            <a:t> </a:t>
          </a:r>
          <a:r>
            <a:rPr lang="en-US" sz="3200" dirty="0" err="1"/>
            <a:t>kelemahlembutan</a:t>
          </a:r>
          <a:r>
            <a:rPr lang="en-US" sz="3200" dirty="0"/>
            <a:t> pada </a:t>
          </a:r>
          <a:r>
            <a:rPr lang="en-US" sz="3200" dirty="0" err="1"/>
            <a:t>Yesus</a:t>
          </a:r>
          <a:endParaRPr lang="en-ID" sz="3200" dirty="0"/>
        </a:p>
      </dgm:t>
    </dgm:pt>
    <dgm:pt modelId="{5452E709-ED91-46E3-B9CB-D9CC8F8D65DD}" type="parTrans" cxnId="{A4667A07-84FA-4B54-9AC1-0641C5D7921F}">
      <dgm:prSet/>
      <dgm:spPr/>
      <dgm:t>
        <a:bodyPr/>
        <a:lstStyle/>
        <a:p>
          <a:endParaRPr lang="en-ID"/>
        </a:p>
      </dgm:t>
    </dgm:pt>
    <dgm:pt modelId="{B5575524-3FAC-413E-80DB-E6B1BC62CE63}" type="sibTrans" cxnId="{A4667A07-84FA-4B54-9AC1-0641C5D7921F}">
      <dgm:prSet/>
      <dgm:spPr/>
      <dgm:t>
        <a:bodyPr/>
        <a:lstStyle/>
        <a:p>
          <a:endParaRPr lang="en-ID"/>
        </a:p>
      </dgm:t>
    </dgm:pt>
    <dgm:pt modelId="{23F3657F-431C-4850-962F-1ABC2E369C89}">
      <dgm:prSet phldrT="[Text]" phldr="0" custT="1"/>
      <dgm:spPr/>
      <dgm:t>
        <a:bodyPr/>
        <a:lstStyle/>
        <a:p>
          <a:r>
            <a:rPr lang="en-US" sz="3200" dirty="0" err="1"/>
            <a:t>Mentalitas</a:t>
          </a:r>
          <a:r>
            <a:rPr lang="en-US" sz="3200" dirty="0"/>
            <a:t> </a:t>
          </a:r>
          <a:r>
            <a:rPr lang="en-US" sz="3200" dirty="0" err="1"/>
            <a:t>Gagal</a:t>
          </a:r>
          <a:r>
            <a:rPr lang="en-US" sz="3200" dirty="0"/>
            <a:t> </a:t>
          </a:r>
          <a:r>
            <a:rPr lang="en-US" sz="3200" dirty="0" err="1"/>
            <a:t>Duniawi</a:t>
          </a:r>
          <a:r>
            <a:rPr lang="en-US" sz="3200" dirty="0"/>
            <a:t> Vs Kasih Allah</a:t>
          </a:r>
          <a:endParaRPr lang="en-ID" sz="3200" dirty="0"/>
        </a:p>
      </dgm:t>
    </dgm:pt>
    <dgm:pt modelId="{39BFE32A-DD2B-45D6-9389-47F0D776AAFE}" type="parTrans" cxnId="{E713F764-A2BB-401A-9728-3E667D63FB98}">
      <dgm:prSet/>
      <dgm:spPr/>
      <dgm:t>
        <a:bodyPr/>
        <a:lstStyle/>
        <a:p>
          <a:endParaRPr lang="en-ID"/>
        </a:p>
      </dgm:t>
    </dgm:pt>
    <dgm:pt modelId="{6541228D-4D7B-4D15-827C-8D6494D62589}" type="sibTrans" cxnId="{E713F764-A2BB-401A-9728-3E667D63FB98}">
      <dgm:prSet/>
      <dgm:spPr/>
      <dgm:t>
        <a:bodyPr/>
        <a:lstStyle/>
        <a:p>
          <a:endParaRPr lang="en-ID"/>
        </a:p>
      </dgm:t>
    </dgm:pt>
    <dgm:pt modelId="{79EE0060-A544-4AF3-AFE9-7C148F29731B}">
      <dgm:prSet phldrT="[Text]" phldr="0"/>
      <dgm:spPr/>
      <dgm:t>
        <a:bodyPr/>
        <a:lstStyle/>
        <a:p>
          <a:r>
            <a:rPr lang="en-US" dirty="0" err="1"/>
            <a:t>Penyerahan</a:t>
          </a:r>
          <a:r>
            <a:rPr lang="en-US" dirty="0"/>
            <a:t> Total</a:t>
          </a:r>
          <a:endParaRPr lang="en-ID" dirty="0"/>
        </a:p>
      </dgm:t>
    </dgm:pt>
    <dgm:pt modelId="{790AD678-C4D1-44BF-8EA6-222E8B9F4CAD}" type="parTrans" cxnId="{31D054D9-0364-4E47-B1C5-EC584102D9F5}">
      <dgm:prSet/>
      <dgm:spPr/>
      <dgm:t>
        <a:bodyPr/>
        <a:lstStyle/>
        <a:p>
          <a:endParaRPr lang="en-ID"/>
        </a:p>
      </dgm:t>
    </dgm:pt>
    <dgm:pt modelId="{C43647C8-6418-43BA-A42E-36B72AE49C34}" type="sibTrans" cxnId="{31D054D9-0364-4E47-B1C5-EC584102D9F5}">
      <dgm:prSet/>
      <dgm:spPr/>
      <dgm:t>
        <a:bodyPr/>
        <a:lstStyle/>
        <a:p>
          <a:endParaRPr lang="en-ID"/>
        </a:p>
      </dgm:t>
    </dgm:pt>
    <dgm:pt modelId="{7EAE74F2-5F00-4D10-9EB6-A2A0E2DDB328}">
      <dgm:prSet phldrT="[Text]" phldr="0" custT="1"/>
      <dgm:spPr/>
      <dgm:t>
        <a:bodyPr/>
        <a:lstStyle/>
        <a:p>
          <a:r>
            <a:rPr lang="en-US" sz="3200" dirty="0"/>
            <a:t>Datang, </a:t>
          </a:r>
          <a:r>
            <a:rPr lang="en-US" sz="3200" dirty="0" err="1"/>
            <a:t>berjalan</a:t>
          </a:r>
          <a:r>
            <a:rPr lang="en-US" sz="3200" dirty="0"/>
            <a:t> dan </a:t>
          </a:r>
          <a:r>
            <a:rPr lang="en-US" sz="3200" dirty="0" err="1"/>
            <a:t>ikuti</a:t>
          </a:r>
          <a:r>
            <a:rPr lang="en-US" sz="3200" dirty="0"/>
            <a:t> </a:t>
          </a:r>
          <a:r>
            <a:rPr lang="en-US" sz="3200" dirty="0" err="1"/>
            <a:t>cara</a:t>
          </a:r>
          <a:r>
            <a:rPr lang="en-US" sz="3200" dirty="0"/>
            <a:t> Allah</a:t>
          </a:r>
          <a:endParaRPr lang="en-ID" sz="3200" dirty="0"/>
        </a:p>
      </dgm:t>
    </dgm:pt>
    <dgm:pt modelId="{9F9C0B58-7409-41F7-AAA4-DD712E362857}" type="parTrans" cxnId="{4D6F70E9-7D41-440B-A5AA-26BB751B14EF}">
      <dgm:prSet/>
      <dgm:spPr/>
      <dgm:t>
        <a:bodyPr/>
        <a:lstStyle/>
        <a:p>
          <a:endParaRPr lang="en-ID"/>
        </a:p>
      </dgm:t>
    </dgm:pt>
    <dgm:pt modelId="{E21FE86A-8638-42BA-AC5C-5C68DADD569A}" type="sibTrans" cxnId="{4D6F70E9-7D41-440B-A5AA-26BB751B14EF}">
      <dgm:prSet/>
      <dgm:spPr/>
      <dgm:t>
        <a:bodyPr/>
        <a:lstStyle/>
        <a:p>
          <a:endParaRPr lang="en-ID"/>
        </a:p>
      </dgm:t>
    </dgm:pt>
    <dgm:pt modelId="{D00B9EA2-68E1-4831-8B26-912A2CF6F4CD}">
      <dgm:prSet phldrT="[Text]" phldr="0" custT="1"/>
      <dgm:spPr/>
      <dgm:t>
        <a:bodyPr/>
        <a:lstStyle/>
        <a:p>
          <a:r>
            <a:rPr lang="en-US" sz="3200" dirty="0" err="1"/>
            <a:t>Apati</a:t>
          </a:r>
          <a:r>
            <a:rPr lang="en-US" sz="3200" dirty="0"/>
            <a:t> Spiritual (Lelah </a:t>
          </a:r>
          <a:r>
            <a:rPr lang="en-US" sz="3200" dirty="0" err="1"/>
            <a:t>iman</a:t>
          </a:r>
          <a:r>
            <a:rPr lang="en-US" sz="3200" dirty="0"/>
            <a:t>) Vs </a:t>
          </a:r>
          <a:r>
            <a:rPr lang="en-US" sz="3200" dirty="0" err="1"/>
            <a:t>Percaya</a:t>
          </a:r>
          <a:r>
            <a:rPr lang="en-US" sz="3200" dirty="0"/>
            <a:t> </a:t>
          </a:r>
          <a:r>
            <a:rPr lang="en-US" sz="3200" dirty="0" err="1"/>
            <a:t>Yesus</a:t>
          </a:r>
          <a:r>
            <a:rPr lang="en-US" sz="3200" dirty="0"/>
            <a:t>.</a:t>
          </a:r>
          <a:endParaRPr lang="en-ID" sz="3200" dirty="0"/>
        </a:p>
      </dgm:t>
    </dgm:pt>
    <dgm:pt modelId="{E55121E5-1DB3-419B-B0A7-896A90402984}" type="parTrans" cxnId="{E37A1B2F-4827-4D6A-9CB3-145B68D91AF7}">
      <dgm:prSet/>
      <dgm:spPr/>
      <dgm:t>
        <a:bodyPr/>
        <a:lstStyle/>
        <a:p>
          <a:endParaRPr lang="en-ID"/>
        </a:p>
      </dgm:t>
    </dgm:pt>
    <dgm:pt modelId="{105DF083-A530-47EE-AA73-8DBD70A38C61}" type="sibTrans" cxnId="{E37A1B2F-4827-4D6A-9CB3-145B68D91AF7}">
      <dgm:prSet/>
      <dgm:spPr/>
      <dgm:t>
        <a:bodyPr/>
        <a:lstStyle/>
        <a:p>
          <a:endParaRPr lang="en-ID"/>
        </a:p>
      </dgm:t>
    </dgm:pt>
    <dgm:pt modelId="{FA50CAF9-BD28-4B65-AFF6-E6DE70CA88D2}" type="pres">
      <dgm:prSet presAssocID="{EB093E74-A783-4365-8EDE-D66BA6EC4755}" presName="Name0" presStyleCnt="0">
        <dgm:presLayoutVars>
          <dgm:dir/>
          <dgm:animLvl val="lvl"/>
          <dgm:resizeHandles val="exact"/>
        </dgm:presLayoutVars>
      </dgm:prSet>
      <dgm:spPr/>
    </dgm:pt>
    <dgm:pt modelId="{D4E389DC-3248-4058-9991-11EFD85222E1}" type="pres">
      <dgm:prSet presAssocID="{71EB4E70-A806-4664-8301-825AD7A2E1BF}" presName="linNode" presStyleCnt="0"/>
      <dgm:spPr/>
    </dgm:pt>
    <dgm:pt modelId="{1F3D4208-411F-4855-BEDE-3AC27EE2DBD4}" type="pres">
      <dgm:prSet presAssocID="{71EB4E70-A806-4664-8301-825AD7A2E1BF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3FFBCAC3-7E9B-4F07-9933-F9097BEB350C}" type="pres">
      <dgm:prSet presAssocID="{71EB4E70-A806-4664-8301-825AD7A2E1BF}" presName="descendantText" presStyleLbl="alignAccFollowNode1" presStyleIdx="0" presStyleCnt="3" custScaleY="109233">
        <dgm:presLayoutVars>
          <dgm:bulletEnabled val="1"/>
        </dgm:presLayoutVars>
      </dgm:prSet>
      <dgm:spPr/>
    </dgm:pt>
    <dgm:pt modelId="{BD2784EA-603C-4CC1-B10D-583362085D1D}" type="pres">
      <dgm:prSet presAssocID="{5C6E4DC7-F7C3-488D-AD68-DABE329D01CA}" presName="sp" presStyleCnt="0"/>
      <dgm:spPr/>
    </dgm:pt>
    <dgm:pt modelId="{8122B662-55F6-43F3-B524-975A3F5A1EE5}" type="pres">
      <dgm:prSet presAssocID="{DCD15703-2892-4063-B37D-EB60E029DD0F}" presName="linNode" presStyleCnt="0"/>
      <dgm:spPr/>
    </dgm:pt>
    <dgm:pt modelId="{A69D743E-DAEA-48C4-997C-09A082B8F800}" type="pres">
      <dgm:prSet presAssocID="{DCD15703-2892-4063-B37D-EB60E029DD0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9EBA9880-2042-4C3C-B630-4A4FC3DADB82}" type="pres">
      <dgm:prSet presAssocID="{DCD15703-2892-4063-B37D-EB60E029DD0F}" presName="descendantText" presStyleLbl="alignAccFollowNode1" presStyleIdx="1" presStyleCnt="3" custScaleY="110456">
        <dgm:presLayoutVars>
          <dgm:bulletEnabled val="1"/>
        </dgm:presLayoutVars>
      </dgm:prSet>
      <dgm:spPr/>
    </dgm:pt>
    <dgm:pt modelId="{BCB09BEE-2489-482D-A8E3-3F03CCC9E1B2}" type="pres">
      <dgm:prSet presAssocID="{21192E3F-7FB7-4930-9ADA-CA22800D3CD3}" presName="sp" presStyleCnt="0"/>
      <dgm:spPr/>
    </dgm:pt>
    <dgm:pt modelId="{05089685-9491-4B9E-90C8-2E68F3C2995D}" type="pres">
      <dgm:prSet presAssocID="{79EE0060-A544-4AF3-AFE9-7C148F29731B}" presName="linNode" presStyleCnt="0"/>
      <dgm:spPr/>
    </dgm:pt>
    <dgm:pt modelId="{E5A61814-C231-4840-BF21-66A12799005D}" type="pres">
      <dgm:prSet presAssocID="{79EE0060-A544-4AF3-AFE9-7C148F29731B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85B77A4-7951-44CB-82D4-A9A34B8A9607}" type="pres">
      <dgm:prSet presAssocID="{79EE0060-A544-4AF3-AFE9-7C148F29731B}" presName="descendantText" presStyleLbl="alignAccFollowNode1" presStyleIdx="2" presStyleCnt="3" custScaleY="116082">
        <dgm:presLayoutVars>
          <dgm:bulletEnabled val="1"/>
        </dgm:presLayoutVars>
      </dgm:prSet>
      <dgm:spPr/>
    </dgm:pt>
  </dgm:ptLst>
  <dgm:cxnLst>
    <dgm:cxn modelId="{A4667A07-84FA-4B54-9AC1-0641C5D7921F}" srcId="{DCD15703-2892-4063-B37D-EB60E029DD0F}" destId="{2ED6D1E0-16C1-42AF-ADAB-8606D68FC38A}" srcOrd="0" destOrd="0" parTransId="{5452E709-ED91-46E3-B9CB-D9CC8F8D65DD}" sibTransId="{B5575524-3FAC-413E-80DB-E6B1BC62CE63}"/>
    <dgm:cxn modelId="{150E0D09-E73E-427F-B542-B79657130F5D}" type="presOf" srcId="{71EB4E70-A806-4664-8301-825AD7A2E1BF}" destId="{1F3D4208-411F-4855-BEDE-3AC27EE2DBD4}" srcOrd="0" destOrd="0" presId="urn:microsoft.com/office/officeart/2005/8/layout/vList5"/>
    <dgm:cxn modelId="{E37A1B2F-4827-4D6A-9CB3-145B68D91AF7}" srcId="{79EE0060-A544-4AF3-AFE9-7C148F29731B}" destId="{D00B9EA2-68E1-4831-8B26-912A2CF6F4CD}" srcOrd="1" destOrd="0" parTransId="{E55121E5-1DB3-419B-B0A7-896A90402984}" sibTransId="{105DF083-A530-47EE-AA73-8DBD70A38C61}"/>
    <dgm:cxn modelId="{693E8F3A-71C6-488E-959D-2F5DE5547E1B}" type="presOf" srcId="{79EE0060-A544-4AF3-AFE9-7C148F29731B}" destId="{E5A61814-C231-4840-BF21-66A12799005D}" srcOrd="0" destOrd="0" presId="urn:microsoft.com/office/officeart/2005/8/layout/vList5"/>
    <dgm:cxn modelId="{746F263B-F430-4AD0-A8A8-D00328DFF330}" srcId="{71EB4E70-A806-4664-8301-825AD7A2E1BF}" destId="{8ED6BD7B-00C7-46FC-AEF6-4FDC1ADC552C}" srcOrd="0" destOrd="0" parTransId="{971FAE7E-F9DF-465C-9DCC-31CAE14E8FEE}" sibTransId="{F2E026F3-A15C-48E7-A808-2C4C55227A8D}"/>
    <dgm:cxn modelId="{B14D3C40-3080-452A-918A-A8A7E922694A}" type="presOf" srcId="{D00B9EA2-68E1-4831-8B26-912A2CF6F4CD}" destId="{C85B77A4-7951-44CB-82D4-A9A34B8A9607}" srcOrd="0" destOrd="1" presId="urn:microsoft.com/office/officeart/2005/8/layout/vList5"/>
    <dgm:cxn modelId="{848A9941-CC0E-4F96-8E33-ABC9EA22D1A0}" type="presOf" srcId="{23F3657F-431C-4850-962F-1ABC2E369C89}" destId="{9EBA9880-2042-4C3C-B630-4A4FC3DADB82}" srcOrd="0" destOrd="1" presId="urn:microsoft.com/office/officeart/2005/8/layout/vList5"/>
    <dgm:cxn modelId="{3ABDC244-7951-4BCC-AA4D-8174A841FA17}" srcId="{71EB4E70-A806-4664-8301-825AD7A2E1BF}" destId="{1EBF788C-9BA1-4FAB-8C29-F6B6E7E12742}" srcOrd="1" destOrd="0" parTransId="{62739ECA-FB47-4515-9F16-3D42F3143998}" sibTransId="{DCCE7272-15F8-410C-9F68-0E64E0DD5547}"/>
    <dgm:cxn modelId="{E713F764-A2BB-401A-9728-3E667D63FB98}" srcId="{DCD15703-2892-4063-B37D-EB60E029DD0F}" destId="{23F3657F-431C-4850-962F-1ABC2E369C89}" srcOrd="1" destOrd="0" parTransId="{39BFE32A-DD2B-45D6-9389-47F0D776AAFE}" sibTransId="{6541228D-4D7B-4D15-827C-8D6494D62589}"/>
    <dgm:cxn modelId="{3E4C5848-FCC5-4EF4-BC60-EF85748587C3}" type="presOf" srcId="{2ED6D1E0-16C1-42AF-ADAB-8606D68FC38A}" destId="{9EBA9880-2042-4C3C-B630-4A4FC3DADB82}" srcOrd="0" destOrd="0" presId="urn:microsoft.com/office/officeart/2005/8/layout/vList5"/>
    <dgm:cxn modelId="{D35F7481-6E3B-4924-8844-AFC24415407C}" srcId="{EB093E74-A783-4365-8EDE-D66BA6EC4755}" destId="{71EB4E70-A806-4664-8301-825AD7A2E1BF}" srcOrd="0" destOrd="0" parTransId="{62D38E2C-C228-4E47-B543-C3F1EBFAE7A1}" sibTransId="{5C6E4DC7-F7C3-488D-AD68-DABE329D01CA}"/>
    <dgm:cxn modelId="{7EA85A96-1165-4819-9FAC-B00E2AA91972}" type="presOf" srcId="{EB093E74-A783-4365-8EDE-D66BA6EC4755}" destId="{FA50CAF9-BD28-4B65-AFF6-E6DE70CA88D2}" srcOrd="0" destOrd="0" presId="urn:microsoft.com/office/officeart/2005/8/layout/vList5"/>
    <dgm:cxn modelId="{09B9C5B1-4FE8-4941-B46E-AC316A0DB2D8}" type="presOf" srcId="{1EBF788C-9BA1-4FAB-8C29-F6B6E7E12742}" destId="{3FFBCAC3-7E9B-4F07-9933-F9097BEB350C}" srcOrd="0" destOrd="1" presId="urn:microsoft.com/office/officeart/2005/8/layout/vList5"/>
    <dgm:cxn modelId="{7D5F4AD1-BDBB-4A1D-A6FF-39569B19C8EC}" srcId="{EB093E74-A783-4365-8EDE-D66BA6EC4755}" destId="{DCD15703-2892-4063-B37D-EB60E029DD0F}" srcOrd="1" destOrd="0" parTransId="{AC934040-EA02-4949-A4DD-A01DAA35593D}" sibTransId="{21192E3F-7FB7-4930-9ADA-CA22800D3CD3}"/>
    <dgm:cxn modelId="{31D054D9-0364-4E47-B1C5-EC584102D9F5}" srcId="{EB093E74-A783-4365-8EDE-D66BA6EC4755}" destId="{79EE0060-A544-4AF3-AFE9-7C148F29731B}" srcOrd="2" destOrd="0" parTransId="{790AD678-C4D1-44BF-8EA6-222E8B9F4CAD}" sibTransId="{C43647C8-6418-43BA-A42E-36B72AE49C34}"/>
    <dgm:cxn modelId="{70B0A3E4-BDD4-412B-8388-9C5BD1E2CE38}" type="presOf" srcId="{DCD15703-2892-4063-B37D-EB60E029DD0F}" destId="{A69D743E-DAEA-48C4-997C-09A082B8F800}" srcOrd="0" destOrd="0" presId="urn:microsoft.com/office/officeart/2005/8/layout/vList5"/>
    <dgm:cxn modelId="{7B25C1E6-3012-49BB-8EC0-A86DDAFAB3F4}" type="presOf" srcId="{8ED6BD7B-00C7-46FC-AEF6-4FDC1ADC552C}" destId="{3FFBCAC3-7E9B-4F07-9933-F9097BEB350C}" srcOrd="0" destOrd="0" presId="urn:microsoft.com/office/officeart/2005/8/layout/vList5"/>
    <dgm:cxn modelId="{4D6F70E9-7D41-440B-A5AA-26BB751B14EF}" srcId="{79EE0060-A544-4AF3-AFE9-7C148F29731B}" destId="{7EAE74F2-5F00-4D10-9EB6-A2A0E2DDB328}" srcOrd="0" destOrd="0" parTransId="{9F9C0B58-7409-41F7-AAA4-DD712E362857}" sibTransId="{E21FE86A-8638-42BA-AC5C-5C68DADD569A}"/>
    <dgm:cxn modelId="{6EB4DCFC-15D0-4621-AE49-6B8F4198531A}" type="presOf" srcId="{7EAE74F2-5F00-4D10-9EB6-A2A0E2DDB328}" destId="{C85B77A4-7951-44CB-82D4-A9A34B8A9607}" srcOrd="0" destOrd="0" presId="urn:microsoft.com/office/officeart/2005/8/layout/vList5"/>
    <dgm:cxn modelId="{93281D2E-5897-4C1E-9C2A-1C7DE53476F5}" type="presParOf" srcId="{FA50CAF9-BD28-4B65-AFF6-E6DE70CA88D2}" destId="{D4E389DC-3248-4058-9991-11EFD85222E1}" srcOrd="0" destOrd="0" presId="urn:microsoft.com/office/officeart/2005/8/layout/vList5"/>
    <dgm:cxn modelId="{CB551FE7-022A-4964-9716-B99D12EBBAFC}" type="presParOf" srcId="{D4E389DC-3248-4058-9991-11EFD85222E1}" destId="{1F3D4208-411F-4855-BEDE-3AC27EE2DBD4}" srcOrd="0" destOrd="0" presId="urn:microsoft.com/office/officeart/2005/8/layout/vList5"/>
    <dgm:cxn modelId="{A07C968A-E094-4E7F-86F1-93A7DBF5FCE9}" type="presParOf" srcId="{D4E389DC-3248-4058-9991-11EFD85222E1}" destId="{3FFBCAC3-7E9B-4F07-9933-F9097BEB350C}" srcOrd="1" destOrd="0" presId="urn:microsoft.com/office/officeart/2005/8/layout/vList5"/>
    <dgm:cxn modelId="{078988A5-AEEE-4A57-94B0-C3C82690EE5B}" type="presParOf" srcId="{FA50CAF9-BD28-4B65-AFF6-E6DE70CA88D2}" destId="{BD2784EA-603C-4CC1-B10D-583362085D1D}" srcOrd="1" destOrd="0" presId="urn:microsoft.com/office/officeart/2005/8/layout/vList5"/>
    <dgm:cxn modelId="{F01FE804-A420-4AF0-AC0B-17B086B5A391}" type="presParOf" srcId="{FA50CAF9-BD28-4B65-AFF6-E6DE70CA88D2}" destId="{8122B662-55F6-43F3-B524-975A3F5A1EE5}" srcOrd="2" destOrd="0" presId="urn:microsoft.com/office/officeart/2005/8/layout/vList5"/>
    <dgm:cxn modelId="{0A886935-C749-462C-8D2A-DBD32DBF5EB2}" type="presParOf" srcId="{8122B662-55F6-43F3-B524-975A3F5A1EE5}" destId="{A69D743E-DAEA-48C4-997C-09A082B8F800}" srcOrd="0" destOrd="0" presId="urn:microsoft.com/office/officeart/2005/8/layout/vList5"/>
    <dgm:cxn modelId="{841B1FA7-B8DC-4098-8B8A-44D86752727B}" type="presParOf" srcId="{8122B662-55F6-43F3-B524-975A3F5A1EE5}" destId="{9EBA9880-2042-4C3C-B630-4A4FC3DADB82}" srcOrd="1" destOrd="0" presId="urn:microsoft.com/office/officeart/2005/8/layout/vList5"/>
    <dgm:cxn modelId="{6B72B0B3-64D5-478E-91F8-EA6B1674B576}" type="presParOf" srcId="{FA50CAF9-BD28-4B65-AFF6-E6DE70CA88D2}" destId="{BCB09BEE-2489-482D-A8E3-3F03CCC9E1B2}" srcOrd="3" destOrd="0" presId="urn:microsoft.com/office/officeart/2005/8/layout/vList5"/>
    <dgm:cxn modelId="{C8ADC515-6EAE-42BE-ACC1-1F8776ABFE40}" type="presParOf" srcId="{FA50CAF9-BD28-4B65-AFF6-E6DE70CA88D2}" destId="{05089685-9491-4B9E-90C8-2E68F3C2995D}" srcOrd="4" destOrd="0" presId="urn:microsoft.com/office/officeart/2005/8/layout/vList5"/>
    <dgm:cxn modelId="{2EF03883-29F1-4ADB-8DC0-0ACEAD9D4077}" type="presParOf" srcId="{05089685-9491-4B9E-90C8-2E68F3C2995D}" destId="{E5A61814-C231-4840-BF21-66A12799005D}" srcOrd="0" destOrd="0" presId="urn:microsoft.com/office/officeart/2005/8/layout/vList5"/>
    <dgm:cxn modelId="{901CF71E-5EA6-45C4-BF20-0AC80810948C}" type="presParOf" srcId="{05089685-9491-4B9E-90C8-2E68F3C2995D}" destId="{C85B77A4-7951-44CB-82D4-A9A34B8A96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F2E312-2787-42F6-B63F-3F0C9FB63EE6}">
      <dsp:nvSpPr>
        <dsp:cNvPr id="0" name=""/>
        <dsp:cNvSpPr/>
      </dsp:nvSpPr>
      <dsp:spPr>
        <a:xfrm rot="5400000">
          <a:off x="6825419" y="-2739623"/>
          <a:ext cx="1380982" cy="707379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Tanah </a:t>
          </a:r>
          <a:r>
            <a:rPr lang="en-US" sz="3200" kern="1200" dirty="0" err="1"/>
            <a:t>tandus</a:t>
          </a:r>
          <a:r>
            <a:rPr lang="en-US" sz="3200" kern="1200" dirty="0"/>
            <a:t>, </a:t>
          </a:r>
          <a:r>
            <a:rPr lang="en-US" sz="3200" kern="1200" dirty="0" err="1"/>
            <a:t>gagal</a:t>
          </a:r>
          <a:r>
            <a:rPr lang="en-US" sz="3200" kern="1200" dirty="0"/>
            <a:t> </a:t>
          </a:r>
          <a:r>
            <a:rPr lang="en-US" sz="3200" kern="1200" dirty="0" err="1"/>
            <a:t>panen</a:t>
          </a:r>
          <a:r>
            <a:rPr lang="en-US" sz="3200" kern="1200" dirty="0"/>
            <a:t>, </a:t>
          </a:r>
          <a:r>
            <a:rPr lang="en-US" sz="3200" kern="1200" dirty="0" err="1"/>
            <a:t>kelaparan</a:t>
          </a:r>
          <a:r>
            <a:rPr lang="en-US" sz="3200" kern="1200" dirty="0"/>
            <a:t> dan </a:t>
          </a:r>
          <a:r>
            <a:rPr lang="en-US" sz="3200" kern="1200" dirty="0" err="1"/>
            <a:t>inflasi</a:t>
          </a:r>
          <a:r>
            <a:rPr lang="en-US" sz="3200" kern="1200" dirty="0"/>
            <a:t> </a:t>
          </a:r>
          <a:r>
            <a:rPr lang="en-US" sz="3200" kern="1200" dirty="0" err="1"/>
            <a:t>tinggi</a:t>
          </a:r>
          <a:r>
            <a:rPr lang="en-US" sz="3200" kern="1200" dirty="0"/>
            <a:t> </a:t>
          </a:r>
          <a:r>
            <a:rPr lang="en-US" sz="3200" kern="1200" dirty="0">
              <a:sym typeface="Wingdings" panose="05000000000000000000" pitchFamily="2" charset="2"/>
            </a:rPr>
            <a:t> rakyat miskin.</a:t>
          </a:r>
          <a:endParaRPr lang="en-ID" sz="3200" kern="1200" dirty="0"/>
        </a:p>
      </dsp:txBody>
      <dsp:txXfrm rot="-5400000">
        <a:off x="3979011" y="174199"/>
        <a:ext cx="7006384" cy="1246154"/>
      </dsp:txXfrm>
    </dsp:sp>
    <dsp:sp modelId="{CD097DF5-A229-4EF3-9E59-E1F78A370DBF}">
      <dsp:nvSpPr>
        <dsp:cNvPr id="0" name=""/>
        <dsp:cNvSpPr/>
      </dsp:nvSpPr>
      <dsp:spPr>
        <a:xfrm>
          <a:off x="0" y="2086"/>
          <a:ext cx="3979011" cy="1590378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Mengalami</a:t>
          </a:r>
          <a:r>
            <a:rPr lang="en-US" sz="3600" kern="1200" dirty="0"/>
            <a:t> </a:t>
          </a:r>
          <a:r>
            <a:rPr lang="en-US" sz="3600" kern="1200" dirty="0" err="1"/>
            <a:t>Tekanan</a:t>
          </a:r>
          <a:r>
            <a:rPr lang="en-US" sz="3600" kern="1200" dirty="0"/>
            <a:t> Ekonomi </a:t>
          </a:r>
          <a:endParaRPr lang="en-ID" sz="3600" kern="1200" dirty="0"/>
        </a:p>
      </dsp:txBody>
      <dsp:txXfrm>
        <a:off x="77636" y="79722"/>
        <a:ext cx="3823739" cy="1435106"/>
      </dsp:txXfrm>
    </dsp:sp>
    <dsp:sp modelId="{047ED1C5-EAC1-49B6-96B9-BCB69ADC05E3}">
      <dsp:nvSpPr>
        <dsp:cNvPr id="0" name=""/>
        <dsp:cNvSpPr/>
      </dsp:nvSpPr>
      <dsp:spPr>
        <a:xfrm rot="5400000">
          <a:off x="6682782" y="-1035672"/>
          <a:ext cx="1651576" cy="7066890"/>
        </a:xfrm>
        <a:prstGeom prst="round2Same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/>
            <a:t>Tekanan</a:t>
          </a:r>
          <a:r>
            <a:rPr lang="en-US" sz="2800" kern="1200" dirty="0"/>
            <a:t> </a:t>
          </a:r>
          <a:r>
            <a:rPr lang="en-US" sz="2800" kern="1200" dirty="0" err="1"/>
            <a:t>bangsa</a:t>
          </a:r>
          <a:r>
            <a:rPr lang="en-US" sz="2800" kern="1200" dirty="0"/>
            <a:t> </a:t>
          </a:r>
          <a:r>
            <a:rPr lang="en-US" sz="2800" kern="1200" dirty="0" err="1"/>
            <a:t>sekitar</a:t>
          </a:r>
          <a:r>
            <a:rPr lang="en-US" sz="2800" kern="1200" dirty="0"/>
            <a:t> (Samaria), </a:t>
          </a:r>
          <a:r>
            <a:rPr lang="en-US" sz="2800" kern="1200" dirty="0" err="1"/>
            <a:t>kecewa</a:t>
          </a:r>
          <a:r>
            <a:rPr lang="en-US" sz="2800" kern="1200" dirty="0"/>
            <a:t> pada </a:t>
          </a:r>
          <a:r>
            <a:rPr lang="en-US" sz="2800" kern="1200" dirty="0" err="1"/>
            <a:t>realitas</a:t>
          </a:r>
          <a:r>
            <a:rPr lang="en-US" sz="2800" kern="1200" dirty="0"/>
            <a:t>, </a:t>
          </a:r>
          <a:r>
            <a:rPr lang="en-US" sz="2800" kern="1200" dirty="0" err="1"/>
            <a:t>menyalahkan</a:t>
          </a:r>
          <a:r>
            <a:rPr lang="en-US" sz="2800" kern="1200" dirty="0"/>
            <a:t> Tuhan </a:t>
          </a:r>
          <a:r>
            <a:rPr lang="en-US" sz="2800" kern="1200" dirty="0">
              <a:sym typeface="Wingdings" panose="05000000000000000000" pitchFamily="2" charset="2"/>
            </a:rPr>
            <a:t> </a:t>
          </a:r>
          <a:r>
            <a:rPr lang="en-US" sz="2800" kern="1200" dirty="0" err="1">
              <a:sym typeface="Wingdings" panose="05000000000000000000" pitchFamily="2" charset="2"/>
            </a:rPr>
            <a:t>mentalitas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hidup</a:t>
          </a:r>
          <a:r>
            <a:rPr lang="en-US" sz="2800" kern="1200" dirty="0">
              <a:sym typeface="Wingdings" panose="05000000000000000000" pitchFamily="2" charset="2"/>
            </a:rPr>
            <a:t> ‘</a:t>
          </a:r>
          <a:r>
            <a:rPr lang="en-US" sz="2800" kern="1200" dirty="0" err="1">
              <a:sym typeface="Wingdings" panose="05000000000000000000" pitchFamily="2" charset="2"/>
            </a:rPr>
            <a:t>gagal</a:t>
          </a:r>
          <a:r>
            <a:rPr lang="en-US" sz="2800" kern="1200" dirty="0">
              <a:sym typeface="Wingdings" panose="05000000000000000000" pitchFamily="2" charset="2"/>
            </a:rPr>
            <a:t>’. </a:t>
          </a:r>
          <a:endParaRPr lang="en-ID" sz="2800" kern="1200" dirty="0"/>
        </a:p>
      </dsp:txBody>
      <dsp:txXfrm rot="-5400000">
        <a:off x="3975126" y="1752607"/>
        <a:ext cx="6986267" cy="1490330"/>
      </dsp:txXfrm>
    </dsp:sp>
    <dsp:sp modelId="{A201DBE0-FDC9-4EAF-BC65-6ACA50493D1E}">
      <dsp:nvSpPr>
        <dsp:cNvPr id="0" name=""/>
        <dsp:cNvSpPr/>
      </dsp:nvSpPr>
      <dsp:spPr>
        <a:xfrm>
          <a:off x="0" y="1702583"/>
          <a:ext cx="3975125" cy="1590378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Trauma </a:t>
          </a:r>
          <a:r>
            <a:rPr lang="en-US" sz="3600" kern="1200" dirty="0" err="1"/>
            <a:t>Psikologis</a:t>
          </a:r>
          <a:r>
            <a:rPr lang="en-US" sz="3600" kern="1200" dirty="0"/>
            <a:t> &amp; </a:t>
          </a:r>
          <a:r>
            <a:rPr lang="en-US" sz="3600" kern="1200" dirty="0" err="1"/>
            <a:t>Putus</a:t>
          </a:r>
          <a:r>
            <a:rPr lang="en-US" sz="3600" kern="1200" dirty="0"/>
            <a:t> Asa</a:t>
          </a:r>
          <a:endParaRPr lang="en-ID" sz="3600" kern="1200" dirty="0"/>
        </a:p>
      </dsp:txBody>
      <dsp:txXfrm>
        <a:off x="77636" y="1780219"/>
        <a:ext cx="3819853" cy="1435106"/>
      </dsp:txXfrm>
    </dsp:sp>
    <dsp:sp modelId="{104AC5EA-5D54-4D66-9A80-851F75C25626}">
      <dsp:nvSpPr>
        <dsp:cNvPr id="0" name=""/>
        <dsp:cNvSpPr/>
      </dsp:nvSpPr>
      <dsp:spPr>
        <a:xfrm rot="5400000">
          <a:off x="6746180" y="661369"/>
          <a:ext cx="1539461" cy="7073798"/>
        </a:xfrm>
        <a:prstGeom prst="round2Same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/>
            <a:t>Efek</a:t>
          </a:r>
          <a:r>
            <a:rPr lang="en-US" sz="2800" kern="1200" dirty="0"/>
            <a:t> </a:t>
          </a:r>
          <a:r>
            <a:rPr lang="en-US" sz="2800" kern="1200" dirty="0" err="1"/>
            <a:t>mentalitas</a:t>
          </a:r>
          <a:r>
            <a:rPr lang="en-US" sz="2800" kern="1200" dirty="0"/>
            <a:t> ‘</a:t>
          </a:r>
          <a:r>
            <a:rPr lang="en-US" sz="2800" kern="1200" dirty="0" err="1"/>
            <a:t>hidup</a:t>
          </a:r>
          <a:r>
            <a:rPr lang="en-US" sz="2800" kern="1200" dirty="0"/>
            <a:t> </a:t>
          </a:r>
          <a:r>
            <a:rPr lang="en-US" sz="2800" kern="1200" dirty="0" err="1"/>
            <a:t>gagal</a:t>
          </a:r>
          <a:r>
            <a:rPr lang="en-US" sz="2800" kern="1200" dirty="0"/>
            <a:t>’ </a:t>
          </a:r>
          <a:r>
            <a:rPr lang="en-US" sz="2800" kern="1200" dirty="0">
              <a:sym typeface="Wingdings" panose="05000000000000000000" pitchFamily="2" charset="2"/>
            </a:rPr>
            <a:t> ‘ibadah </a:t>
          </a:r>
          <a:r>
            <a:rPr lang="en-US" sz="2800" kern="1200" dirty="0" err="1">
              <a:sym typeface="Wingdings" panose="05000000000000000000" pitchFamily="2" charset="2"/>
            </a:rPr>
            <a:t>formalitas</a:t>
          </a:r>
          <a:r>
            <a:rPr lang="en-US" sz="2800" kern="1200" dirty="0">
              <a:sym typeface="Wingdings" panose="05000000000000000000" pitchFamily="2" charset="2"/>
            </a:rPr>
            <a:t>’, </a:t>
          </a:r>
          <a:r>
            <a:rPr lang="en-US" sz="2800" kern="1200" dirty="0" err="1">
              <a:sym typeface="Wingdings" panose="05000000000000000000" pitchFamily="2" charset="2"/>
            </a:rPr>
            <a:t>mementingkan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diri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sendiri</a:t>
          </a:r>
          <a:r>
            <a:rPr lang="en-US" sz="2800" kern="1200" dirty="0">
              <a:sym typeface="Wingdings" panose="05000000000000000000" pitchFamily="2" charset="2"/>
            </a:rPr>
            <a:t> (</a:t>
          </a:r>
          <a:r>
            <a:rPr lang="en-US" sz="2800" kern="1200" dirty="0" err="1">
              <a:sym typeface="Wingdings" panose="05000000000000000000" pitchFamily="2" charset="2"/>
            </a:rPr>
            <a:t>jauh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dari</a:t>
          </a:r>
          <a:r>
            <a:rPr lang="en-US" sz="2800" kern="1200" dirty="0">
              <a:sym typeface="Wingdings" panose="05000000000000000000" pitchFamily="2" charset="2"/>
            </a:rPr>
            <a:t> Tuhan, </a:t>
          </a:r>
          <a:r>
            <a:rPr lang="en-US" sz="2800" kern="1200" dirty="0" err="1">
              <a:sym typeface="Wingdings" panose="05000000000000000000" pitchFamily="2" charset="2"/>
            </a:rPr>
            <a:t>orentasi</a:t>
          </a:r>
          <a:r>
            <a:rPr lang="en-US" sz="2800" kern="1200" dirty="0">
              <a:sym typeface="Wingdings" panose="05000000000000000000" pitchFamily="2" charset="2"/>
            </a:rPr>
            <a:t> material), </a:t>
          </a:r>
          <a:r>
            <a:rPr lang="en-US" sz="2800" kern="1200" dirty="0" err="1">
              <a:sym typeface="Wingdings" panose="05000000000000000000" pitchFamily="2" charset="2"/>
            </a:rPr>
            <a:t>kemerosotan</a:t>
          </a:r>
          <a:r>
            <a:rPr lang="en-US" sz="2800" kern="1200" dirty="0">
              <a:sym typeface="Wingdings" panose="05000000000000000000" pitchFamily="2" charset="2"/>
            </a:rPr>
            <a:t> moral.</a:t>
          </a:r>
          <a:endParaRPr lang="en-ID" sz="2800" kern="1200" dirty="0"/>
        </a:p>
      </dsp:txBody>
      <dsp:txXfrm rot="-5400000">
        <a:off x="3979012" y="3503687"/>
        <a:ext cx="6998648" cy="1389161"/>
      </dsp:txXfrm>
    </dsp:sp>
    <dsp:sp modelId="{E210EE73-1291-4A2A-B751-F7C48E4F865F}">
      <dsp:nvSpPr>
        <dsp:cNvPr id="0" name=""/>
        <dsp:cNvSpPr/>
      </dsp:nvSpPr>
      <dsp:spPr>
        <a:xfrm>
          <a:off x="0" y="3403079"/>
          <a:ext cx="3979011" cy="1590378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Kelesuan</a:t>
          </a:r>
          <a:r>
            <a:rPr lang="en-US" sz="3600" kern="1200" dirty="0"/>
            <a:t> </a:t>
          </a:r>
          <a:r>
            <a:rPr lang="en-US" sz="3600" kern="1200" dirty="0" err="1"/>
            <a:t>Apati</a:t>
          </a:r>
          <a:r>
            <a:rPr lang="en-US" sz="3600" kern="1200" dirty="0"/>
            <a:t> Spiritual</a:t>
          </a:r>
          <a:endParaRPr lang="en-ID" sz="3600" kern="1200" dirty="0"/>
        </a:p>
      </dsp:txBody>
      <dsp:txXfrm>
        <a:off x="77636" y="3480715"/>
        <a:ext cx="3823739" cy="14351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01FCC7-8E30-4AF5-8B37-64CEC0F5890D}">
      <dsp:nvSpPr>
        <dsp:cNvPr id="0" name=""/>
        <dsp:cNvSpPr/>
      </dsp:nvSpPr>
      <dsp:spPr>
        <a:xfrm rot="5400000">
          <a:off x="6617926" y="-2438583"/>
          <a:ext cx="2405264" cy="740298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Orang yang </a:t>
          </a:r>
          <a:r>
            <a:rPr lang="en-US" sz="2800" kern="1200" dirty="0" err="1"/>
            <a:t>menolak</a:t>
          </a:r>
          <a:r>
            <a:rPr lang="en-US" sz="2800" kern="1200" dirty="0"/>
            <a:t> </a:t>
          </a:r>
          <a:r>
            <a:rPr lang="en-US" sz="2800" kern="1200" dirty="0" err="1"/>
            <a:t>cara</a:t>
          </a:r>
          <a:r>
            <a:rPr lang="en-US" sz="2800" kern="1200" dirty="0"/>
            <a:t> </a:t>
          </a:r>
          <a:r>
            <a:rPr lang="en-US" sz="2800" kern="1200" dirty="0" err="1"/>
            <a:t>hidup</a:t>
          </a:r>
          <a:r>
            <a:rPr lang="en-US" sz="2800" kern="1200" dirty="0"/>
            <a:t> </a:t>
          </a:r>
          <a:r>
            <a:rPr lang="en-US" sz="2800" kern="1200" dirty="0" err="1"/>
            <a:t>asketisme</a:t>
          </a:r>
          <a:r>
            <a:rPr lang="en-US" sz="2800" kern="1200" dirty="0"/>
            <a:t> Yohanes </a:t>
          </a:r>
          <a:r>
            <a:rPr lang="en-US" sz="2800" kern="1200" dirty="0" err="1"/>
            <a:t>Pembaptis</a:t>
          </a:r>
          <a:r>
            <a:rPr lang="en-US" sz="2800" kern="1200" dirty="0"/>
            <a:t> dan ‘</a:t>
          </a:r>
          <a:r>
            <a:rPr lang="en-US" sz="2800" kern="1200" dirty="0" err="1"/>
            <a:t>solidaritas</a:t>
          </a:r>
          <a:r>
            <a:rPr lang="en-US" sz="2800" kern="1200" dirty="0"/>
            <a:t> social’ </a:t>
          </a:r>
          <a:r>
            <a:rPr lang="en-US" sz="2800" kern="1200" dirty="0" err="1"/>
            <a:t>Yesus</a:t>
          </a:r>
          <a:r>
            <a:rPr lang="en-US" sz="2800" kern="1200" dirty="0"/>
            <a:t> </a:t>
          </a:r>
          <a:r>
            <a:rPr lang="en-US" sz="2800" kern="1200" dirty="0">
              <a:sym typeface="Wingdings" panose="05000000000000000000" pitchFamily="2" charset="2"/>
            </a:rPr>
            <a:t> ‘</a:t>
          </a:r>
          <a:r>
            <a:rPr lang="en-US" sz="2800" kern="1200" dirty="0" err="1">
              <a:sym typeface="Wingdings" panose="05000000000000000000" pitchFamily="2" charset="2"/>
            </a:rPr>
            <a:t>anak-anak</a:t>
          </a:r>
          <a:r>
            <a:rPr lang="en-US" sz="2800" kern="1200" dirty="0">
              <a:sym typeface="Wingdings" panose="05000000000000000000" pitchFamily="2" charset="2"/>
            </a:rPr>
            <a:t> pasar’; </a:t>
          </a:r>
          <a:r>
            <a:rPr lang="en-US" sz="2800" kern="1200" dirty="0" err="1">
              <a:sym typeface="Wingdings" panose="05000000000000000000" pitchFamily="2" charset="2"/>
            </a:rPr>
            <a:t>tidak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bisa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memaknai</a:t>
          </a:r>
          <a:r>
            <a:rPr lang="en-US" sz="2800" kern="1200" dirty="0">
              <a:sym typeface="Wingdings" panose="05000000000000000000" pitchFamily="2" charset="2"/>
            </a:rPr>
            <a:t> ‘</a:t>
          </a:r>
          <a:r>
            <a:rPr lang="en-US" sz="2800" kern="1200" dirty="0" err="1">
              <a:sym typeface="Wingdings" panose="05000000000000000000" pitchFamily="2" charset="2"/>
            </a:rPr>
            <a:t>suka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maupun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duka</a:t>
          </a:r>
          <a:r>
            <a:rPr lang="en-US" sz="2800" kern="1200" dirty="0">
              <a:sym typeface="Wingdings" panose="05000000000000000000" pitchFamily="2" charset="2"/>
            </a:rPr>
            <a:t>’  (</a:t>
          </a:r>
          <a:r>
            <a:rPr lang="en-US" sz="2800" kern="1200" dirty="0" err="1">
              <a:sym typeface="Wingdings" panose="05000000000000000000" pitchFamily="2" charset="2"/>
            </a:rPr>
            <a:t>tidak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berhikmat</a:t>
          </a:r>
          <a:r>
            <a:rPr lang="en-US" sz="2800" kern="1200" dirty="0">
              <a:sym typeface="Wingdings" panose="05000000000000000000" pitchFamily="2" charset="2"/>
            </a:rPr>
            <a:t>).</a:t>
          </a:r>
          <a:endParaRPr lang="en-ID" sz="2800" kern="1200" dirty="0"/>
        </a:p>
      </dsp:txBody>
      <dsp:txXfrm rot="-5400000">
        <a:off x="4119068" y="177690"/>
        <a:ext cx="7285567" cy="2170434"/>
      </dsp:txXfrm>
    </dsp:sp>
    <dsp:sp modelId="{02B2BC3A-4007-4E87-8637-7B2DC782B3BF}">
      <dsp:nvSpPr>
        <dsp:cNvPr id="0" name=""/>
        <dsp:cNvSpPr/>
      </dsp:nvSpPr>
      <dsp:spPr>
        <a:xfrm>
          <a:off x="2195" y="63"/>
          <a:ext cx="4116872" cy="252568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Mendengar</a:t>
          </a:r>
          <a:r>
            <a:rPr lang="en-US" sz="4000" kern="1200" dirty="0"/>
            <a:t> </a:t>
          </a:r>
          <a:r>
            <a:rPr lang="en-US" sz="4000" kern="1200" dirty="0" err="1"/>
            <a:t>Kritikan</a:t>
          </a:r>
          <a:r>
            <a:rPr lang="en-US" sz="4000" kern="1200" dirty="0"/>
            <a:t> </a:t>
          </a:r>
          <a:r>
            <a:rPr lang="en-US" sz="4000" kern="1200" dirty="0" err="1"/>
            <a:t>Yesus</a:t>
          </a:r>
          <a:r>
            <a:rPr lang="en-US" sz="4000" kern="1200" dirty="0"/>
            <a:t> (Ay 16-19)</a:t>
          </a:r>
          <a:endParaRPr lang="en-ID" sz="4000" kern="1200" dirty="0"/>
        </a:p>
      </dsp:txBody>
      <dsp:txXfrm>
        <a:off x="125489" y="123357"/>
        <a:ext cx="3870284" cy="2279101"/>
      </dsp:txXfrm>
    </dsp:sp>
    <dsp:sp modelId="{330EE4C5-0060-4437-B9F1-ACF5A123BDDA}">
      <dsp:nvSpPr>
        <dsp:cNvPr id="0" name=""/>
        <dsp:cNvSpPr/>
      </dsp:nvSpPr>
      <dsp:spPr>
        <a:xfrm rot="5400000">
          <a:off x="6851393" y="419430"/>
          <a:ext cx="2436239" cy="6990902"/>
        </a:xfrm>
        <a:prstGeom prst="round2SameRect">
          <a:avLst/>
        </a:prstGeom>
        <a:solidFill>
          <a:schemeClr val="accent4">
            <a:tint val="40000"/>
            <a:alpha val="90000"/>
            <a:hueOff val="6159535"/>
            <a:satOff val="-30669"/>
            <a:lumOff val="-291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6159535"/>
              <a:satOff val="-30669"/>
              <a:lumOff val="-291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Bapa dan </a:t>
          </a:r>
          <a:r>
            <a:rPr lang="en-US" sz="2800" kern="1200" dirty="0" err="1"/>
            <a:t>Yesus</a:t>
          </a:r>
          <a:r>
            <a:rPr lang="en-US" sz="2800" kern="1200" dirty="0"/>
            <a:t> </a:t>
          </a:r>
          <a:r>
            <a:rPr lang="en-US" sz="2800" kern="1200" dirty="0">
              <a:sym typeface="Wingdings" panose="05000000000000000000" pitchFamily="2" charset="2"/>
            </a:rPr>
            <a:t> Misi </a:t>
          </a:r>
          <a:r>
            <a:rPr lang="en-US" sz="2800" kern="1200" dirty="0" err="1">
              <a:sym typeface="Wingdings" panose="05000000000000000000" pitchFamily="2" charset="2"/>
            </a:rPr>
            <a:t>utamanya</a:t>
          </a:r>
          <a:r>
            <a:rPr lang="en-US" sz="2800" kern="1200" dirty="0">
              <a:sym typeface="Wingdings" panose="05000000000000000000" pitchFamily="2" charset="2"/>
            </a:rPr>
            <a:t> ‘</a:t>
          </a:r>
          <a:r>
            <a:rPr lang="en-US" sz="2800" kern="1200" dirty="0" err="1">
              <a:sym typeface="Wingdings" panose="05000000000000000000" pitchFamily="2" charset="2"/>
            </a:rPr>
            <a:t>membawa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keselamatan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bagi</a:t>
          </a:r>
          <a:r>
            <a:rPr lang="en-US" sz="2800" kern="1200" dirty="0">
              <a:sym typeface="Wingdings" panose="05000000000000000000" pitchFamily="2" charset="2"/>
            </a:rPr>
            <a:t> yang </a:t>
          </a:r>
          <a:r>
            <a:rPr lang="en-US" sz="2800" kern="1200" dirty="0" err="1">
              <a:sym typeface="Wingdings" panose="05000000000000000000" pitchFamily="2" charset="2"/>
            </a:rPr>
            <a:t>berhikmat</a:t>
          </a:r>
          <a:r>
            <a:rPr lang="en-US" sz="2800" kern="1200" dirty="0">
              <a:sym typeface="Wingdings" panose="05000000000000000000" pitchFamily="2" charset="2"/>
            </a:rPr>
            <a:t> dan </a:t>
          </a:r>
          <a:r>
            <a:rPr lang="en-US" sz="2800" kern="1200" dirty="0" err="1">
              <a:sym typeface="Wingdings" panose="05000000000000000000" pitchFamily="2" charset="2"/>
            </a:rPr>
            <a:t>percaya</a:t>
          </a:r>
          <a:r>
            <a:rPr lang="en-US" sz="2800" kern="1200" dirty="0">
              <a:sym typeface="Wingdings" panose="05000000000000000000" pitchFamily="2" charset="2"/>
            </a:rPr>
            <a:t>’.</a:t>
          </a:r>
          <a:endParaRPr lang="en-ID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 err="1"/>
            <a:t>Undangan</a:t>
          </a:r>
          <a:r>
            <a:rPr lang="en-US" sz="2800" kern="1200" dirty="0"/>
            <a:t> </a:t>
          </a:r>
          <a:r>
            <a:rPr lang="en-US" sz="2800" kern="1200" dirty="0" err="1"/>
            <a:t>Keselamatan</a:t>
          </a:r>
          <a:r>
            <a:rPr lang="en-US" sz="2800" kern="1200" dirty="0"/>
            <a:t> </a:t>
          </a:r>
          <a:r>
            <a:rPr lang="en-US" sz="2800" kern="1200" dirty="0">
              <a:sym typeface="Wingdings" panose="05000000000000000000" pitchFamily="2" charset="2"/>
            </a:rPr>
            <a:t> ‘</a:t>
          </a:r>
          <a:r>
            <a:rPr lang="en-US" sz="2800" kern="1200" dirty="0" err="1">
              <a:sym typeface="Wingdings" panose="05000000000000000000" pitchFamily="2" charset="2"/>
            </a:rPr>
            <a:t>bagi</a:t>
          </a:r>
          <a:r>
            <a:rPr lang="en-US" sz="2800" kern="1200" dirty="0">
              <a:sym typeface="Wingdings" panose="05000000000000000000" pitchFamily="2" charset="2"/>
            </a:rPr>
            <a:t> yang </a:t>
          </a:r>
          <a:r>
            <a:rPr lang="en-US" sz="2800" kern="1200" dirty="0" err="1">
              <a:sym typeface="Wingdings" panose="05000000000000000000" pitchFamily="2" charset="2"/>
            </a:rPr>
            <a:t>letih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lesu</a:t>
          </a:r>
          <a:r>
            <a:rPr lang="en-US" sz="2800" kern="1200" dirty="0">
              <a:sym typeface="Wingdings" panose="05000000000000000000" pitchFamily="2" charset="2"/>
            </a:rPr>
            <a:t>, </a:t>
          </a:r>
          <a:r>
            <a:rPr lang="en-US" sz="2800" kern="1200" dirty="0" err="1">
              <a:sym typeface="Wingdings" panose="05000000000000000000" pitchFamily="2" charset="2"/>
            </a:rPr>
            <a:t>berbeban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berat</a:t>
          </a:r>
          <a:r>
            <a:rPr lang="en-US" sz="2800" kern="1200" dirty="0">
              <a:sym typeface="Wingdings" panose="05000000000000000000" pitchFamily="2" charset="2"/>
            </a:rPr>
            <a:t>’  ‘</a:t>
          </a:r>
          <a:r>
            <a:rPr lang="en-US" sz="2800" kern="1200" dirty="0" err="1">
              <a:sym typeface="Wingdings" panose="05000000000000000000" pitchFamily="2" charset="2"/>
            </a:rPr>
            <a:t>disediakan</a:t>
          </a:r>
          <a:r>
            <a:rPr lang="en-US" sz="2800" kern="1200" dirty="0">
              <a:sym typeface="Wingdings" panose="05000000000000000000" pitchFamily="2" charset="2"/>
            </a:rPr>
            <a:t> </a:t>
          </a:r>
          <a:r>
            <a:rPr lang="en-US" sz="2800" kern="1200" dirty="0" err="1">
              <a:sym typeface="Wingdings" panose="05000000000000000000" pitchFamily="2" charset="2"/>
            </a:rPr>
            <a:t>kelegaan</a:t>
          </a:r>
          <a:r>
            <a:rPr lang="en-US" sz="2800" kern="1200" dirty="0">
              <a:sym typeface="Wingdings" panose="05000000000000000000" pitchFamily="2" charset="2"/>
            </a:rPr>
            <a:t>’.</a:t>
          </a:r>
          <a:endParaRPr lang="en-ID" sz="2800" kern="1200" dirty="0"/>
        </a:p>
      </dsp:txBody>
      <dsp:txXfrm rot="-5400000">
        <a:off x="4574062" y="2815689"/>
        <a:ext cx="6871975" cy="2198385"/>
      </dsp:txXfrm>
    </dsp:sp>
    <dsp:sp modelId="{508EC557-B143-4016-8F36-36E4EA8FC1DA}">
      <dsp:nvSpPr>
        <dsp:cNvPr id="0" name=""/>
        <dsp:cNvSpPr/>
      </dsp:nvSpPr>
      <dsp:spPr>
        <a:xfrm>
          <a:off x="2195" y="2652037"/>
          <a:ext cx="4571866" cy="2525689"/>
        </a:xfrm>
        <a:prstGeom prst="roundRect">
          <a:avLst/>
        </a:prstGeom>
        <a:gradFill rotWithShape="0">
          <a:gsLst>
            <a:gs pos="0">
              <a:schemeClr val="accent4">
                <a:hueOff val="6599937"/>
                <a:satOff val="-29202"/>
                <a:lumOff val="-490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599937"/>
                <a:satOff val="-29202"/>
                <a:lumOff val="-490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599937"/>
                <a:satOff val="-29202"/>
                <a:lumOff val="-490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Ikuti</a:t>
          </a:r>
          <a:r>
            <a:rPr lang="en-US" sz="4000" kern="1200" dirty="0"/>
            <a:t> Arahan Jalan </a:t>
          </a:r>
          <a:r>
            <a:rPr lang="en-US" sz="4000" kern="1200" dirty="0" err="1"/>
            <a:t>KeselamatanNya</a:t>
          </a:r>
          <a:r>
            <a:rPr lang="en-US" sz="4000" kern="1200" dirty="0"/>
            <a:t> (Ay 25-30)</a:t>
          </a:r>
          <a:endParaRPr lang="en-ID" sz="4000" kern="1200" dirty="0"/>
        </a:p>
      </dsp:txBody>
      <dsp:txXfrm>
        <a:off x="125489" y="2775331"/>
        <a:ext cx="4325278" cy="22791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FBCAC3-7E9B-4F07-9933-F9097BEB350C}">
      <dsp:nvSpPr>
        <dsp:cNvPr id="0" name=""/>
        <dsp:cNvSpPr/>
      </dsp:nvSpPr>
      <dsp:spPr>
        <a:xfrm rot="5400000">
          <a:off x="6988918" y="-2795156"/>
          <a:ext cx="1458150" cy="7263993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800" kern="1200" dirty="0" err="1"/>
            <a:t>Memikul</a:t>
          </a:r>
          <a:r>
            <a:rPr lang="en-US" sz="3800" kern="1200" dirty="0"/>
            <a:t> </a:t>
          </a:r>
          <a:r>
            <a:rPr lang="en-US" sz="3800" kern="1200" dirty="0" err="1"/>
            <a:t>beban</a:t>
          </a:r>
          <a:r>
            <a:rPr lang="en-US" sz="3800" kern="1200" dirty="0"/>
            <a:t>/</a:t>
          </a:r>
          <a:r>
            <a:rPr lang="en-US" sz="3800" kern="1200" dirty="0" err="1"/>
            <a:t>kuk</a:t>
          </a:r>
          <a:r>
            <a:rPr lang="en-US" sz="3800" kern="1200" dirty="0"/>
            <a:t> Bersama</a:t>
          </a:r>
          <a:endParaRPr lang="en-ID" sz="3800" kern="1200" dirty="0"/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800" kern="1200" dirty="0"/>
            <a:t>Rahmat Vs </a:t>
          </a:r>
          <a:r>
            <a:rPr lang="en-US" sz="3800" kern="1200" dirty="0" err="1"/>
            <a:t>Kompetisi</a:t>
          </a:r>
          <a:r>
            <a:rPr lang="en-US" sz="3800" kern="1200" dirty="0"/>
            <a:t> Dunia</a:t>
          </a:r>
          <a:endParaRPr lang="en-ID" sz="3800" kern="1200" dirty="0"/>
        </a:p>
      </dsp:txBody>
      <dsp:txXfrm rot="-5400000">
        <a:off x="4085997" y="178946"/>
        <a:ext cx="7192812" cy="1315788"/>
      </dsp:txXfrm>
    </dsp:sp>
    <dsp:sp modelId="{1F3D4208-411F-4855-BEDE-3AC27EE2DBD4}">
      <dsp:nvSpPr>
        <dsp:cNvPr id="0" name=""/>
        <dsp:cNvSpPr/>
      </dsp:nvSpPr>
      <dsp:spPr>
        <a:xfrm>
          <a:off x="0" y="2528"/>
          <a:ext cx="4085996" cy="166862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 err="1"/>
            <a:t>Kemitraan</a:t>
          </a:r>
          <a:r>
            <a:rPr lang="en-US" sz="4600" kern="1200" dirty="0"/>
            <a:t> Setara</a:t>
          </a:r>
          <a:endParaRPr lang="en-ID" sz="4600" kern="1200" dirty="0"/>
        </a:p>
      </dsp:txBody>
      <dsp:txXfrm>
        <a:off x="81455" y="83983"/>
        <a:ext cx="3923086" cy="1505713"/>
      </dsp:txXfrm>
    </dsp:sp>
    <dsp:sp modelId="{9EBA9880-2042-4C3C-B630-4A4FC3DADB82}">
      <dsp:nvSpPr>
        <dsp:cNvPr id="0" name=""/>
        <dsp:cNvSpPr/>
      </dsp:nvSpPr>
      <dsp:spPr>
        <a:xfrm rot="5400000">
          <a:off x="6980755" y="-1043101"/>
          <a:ext cx="1474476" cy="7263993"/>
        </a:xfrm>
        <a:prstGeom prst="round2SameRect">
          <a:avLst/>
        </a:prstGeom>
        <a:solidFill>
          <a:schemeClr val="accent5">
            <a:tint val="40000"/>
            <a:alpha val="90000"/>
            <a:hueOff val="-5972333"/>
            <a:satOff val="1333"/>
            <a:lumOff val="20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972333"/>
              <a:satOff val="1333"/>
              <a:lumOff val="20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Belajar</a:t>
          </a:r>
          <a:r>
            <a:rPr lang="en-US" sz="3200" kern="1200" dirty="0"/>
            <a:t> </a:t>
          </a:r>
          <a:r>
            <a:rPr lang="en-US" sz="3200" kern="1200" dirty="0" err="1"/>
            <a:t>kelemahlembutan</a:t>
          </a:r>
          <a:r>
            <a:rPr lang="en-US" sz="3200" kern="1200" dirty="0"/>
            <a:t> pada </a:t>
          </a:r>
          <a:r>
            <a:rPr lang="en-US" sz="3200" kern="1200" dirty="0" err="1"/>
            <a:t>Yesus</a:t>
          </a:r>
          <a:endParaRPr lang="en-ID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Mentalitas</a:t>
          </a:r>
          <a:r>
            <a:rPr lang="en-US" sz="3200" kern="1200" dirty="0"/>
            <a:t> </a:t>
          </a:r>
          <a:r>
            <a:rPr lang="en-US" sz="3200" kern="1200" dirty="0" err="1"/>
            <a:t>Gagal</a:t>
          </a:r>
          <a:r>
            <a:rPr lang="en-US" sz="3200" kern="1200" dirty="0"/>
            <a:t> </a:t>
          </a:r>
          <a:r>
            <a:rPr lang="en-US" sz="3200" kern="1200" dirty="0" err="1"/>
            <a:t>Duniawi</a:t>
          </a:r>
          <a:r>
            <a:rPr lang="en-US" sz="3200" kern="1200" dirty="0"/>
            <a:t> Vs Kasih Allah</a:t>
          </a:r>
          <a:endParaRPr lang="en-ID" sz="3200" kern="1200" dirty="0"/>
        </a:p>
      </dsp:txBody>
      <dsp:txXfrm rot="-5400000">
        <a:off x="4085997" y="1923635"/>
        <a:ext cx="7192015" cy="1330520"/>
      </dsp:txXfrm>
    </dsp:sp>
    <dsp:sp modelId="{A69D743E-DAEA-48C4-997C-09A082B8F800}">
      <dsp:nvSpPr>
        <dsp:cNvPr id="0" name=""/>
        <dsp:cNvSpPr/>
      </dsp:nvSpPr>
      <dsp:spPr>
        <a:xfrm>
          <a:off x="0" y="1754583"/>
          <a:ext cx="4085996" cy="1668623"/>
        </a:xfrm>
        <a:prstGeom prst="roundRect">
          <a:avLst/>
        </a:prstGeom>
        <a:gradFill rotWithShape="0">
          <a:gsLst>
            <a:gs pos="0">
              <a:schemeClr val="accent5">
                <a:hueOff val="-6076075"/>
                <a:satOff val="-413"/>
                <a:lumOff val="9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6076075"/>
                <a:satOff val="-413"/>
                <a:lumOff val="9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6076075"/>
                <a:satOff val="-413"/>
                <a:lumOff val="9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 err="1"/>
            <a:t>Transformasi</a:t>
          </a:r>
          <a:r>
            <a:rPr lang="en-US" sz="4600" kern="1200" dirty="0"/>
            <a:t> </a:t>
          </a:r>
          <a:r>
            <a:rPr lang="en-US" sz="4600" kern="1200" dirty="0" err="1"/>
            <a:t>Karakter</a:t>
          </a:r>
          <a:endParaRPr lang="en-ID" sz="4600" kern="1200" dirty="0"/>
        </a:p>
      </dsp:txBody>
      <dsp:txXfrm>
        <a:off x="81455" y="1836038"/>
        <a:ext cx="3923086" cy="1505713"/>
      </dsp:txXfrm>
    </dsp:sp>
    <dsp:sp modelId="{C85B77A4-7951-44CB-82D4-A9A34B8A9607}">
      <dsp:nvSpPr>
        <dsp:cNvPr id="0" name=""/>
        <dsp:cNvSpPr/>
      </dsp:nvSpPr>
      <dsp:spPr>
        <a:xfrm rot="5400000">
          <a:off x="6943204" y="708953"/>
          <a:ext cx="1549577" cy="7263993"/>
        </a:xfrm>
        <a:prstGeom prst="round2SameRect">
          <a:avLst/>
        </a:prstGeom>
        <a:solidFill>
          <a:schemeClr val="accent5">
            <a:tint val="40000"/>
            <a:alpha val="90000"/>
            <a:hueOff val="-11944666"/>
            <a:satOff val="2667"/>
            <a:lumOff val="401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944666"/>
              <a:satOff val="2667"/>
              <a:lumOff val="40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Datang, </a:t>
          </a:r>
          <a:r>
            <a:rPr lang="en-US" sz="3200" kern="1200" dirty="0" err="1"/>
            <a:t>berjalan</a:t>
          </a:r>
          <a:r>
            <a:rPr lang="en-US" sz="3200" kern="1200" dirty="0"/>
            <a:t> dan </a:t>
          </a:r>
          <a:r>
            <a:rPr lang="en-US" sz="3200" kern="1200" dirty="0" err="1"/>
            <a:t>ikuti</a:t>
          </a:r>
          <a:r>
            <a:rPr lang="en-US" sz="3200" kern="1200" dirty="0"/>
            <a:t> </a:t>
          </a:r>
          <a:r>
            <a:rPr lang="en-US" sz="3200" kern="1200" dirty="0" err="1"/>
            <a:t>cara</a:t>
          </a:r>
          <a:r>
            <a:rPr lang="en-US" sz="3200" kern="1200" dirty="0"/>
            <a:t> Allah</a:t>
          </a:r>
          <a:endParaRPr lang="en-ID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Apati</a:t>
          </a:r>
          <a:r>
            <a:rPr lang="en-US" sz="3200" kern="1200" dirty="0"/>
            <a:t> Spiritual (Lelah </a:t>
          </a:r>
          <a:r>
            <a:rPr lang="en-US" sz="3200" kern="1200" dirty="0" err="1"/>
            <a:t>iman</a:t>
          </a:r>
          <a:r>
            <a:rPr lang="en-US" sz="3200" kern="1200" dirty="0"/>
            <a:t>) Vs </a:t>
          </a:r>
          <a:r>
            <a:rPr lang="en-US" sz="3200" kern="1200" dirty="0" err="1"/>
            <a:t>Percaya</a:t>
          </a:r>
          <a:r>
            <a:rPr lang="en-US" sz="3200" kern="1200" dirty="0"/>
            <a:t> </a:t>
          </a:r>
          <a:r>
            <a:rPr lang="en-US" sz="3200" kern="1200" dirty="0" err="1"/>
            <a:t>Yesus</a:t>
          </a:r>
          <a:r>
            <a:rPr lang="en-US" sz="3200" kern="1200" dirty="0"/>
            <a:t>.</a:t>
          </a:r>
          <a:endParaRPr lang="en-ID" sz="3200" kern="1200" dirty="0"/>
        </a:p>
      </dsp:txBody>
      <dsp:txXfrm rot="-5400000">
        <a:off x="4085996" y="3641805"/>
        <a:ext cx="7188349" cy="1398289"/>
      </dsp:txXfrm>
    </dsp:sp>
    <dsp:sp modelId="{E5A61814-C231-4840-BF21-66A12799005D}">
      <dsp:nvSpPr>
        <dsp:cNvPr id="0" name=""/>
        <dsp:cNvSpPr/>
      </dsp:nvSpPr>
      <dsp:spPr>
        <a:xfrm>
          <a:off x="0" y="3506638"/>
          <a:ext cx="4085996" cy="1668623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 err="1"/>
            <a:t>Penyerahan</a:t>
          </a:r>
          <a:r>
            <a:rPr lang="en-US" sz="4600" kern="1200" dirty="0"/>
            <a:t> Total</a:t>
          </a:r>
          <a:endParaRPr lang="en-ID" sz="4600" kern="1200" dirty="0"/>
        </a:p>
      </dsp:txBody>
      <dsp:txXfrm>
        <a:off x="81455" y="3588093"/>
        <a:ext cx="3923086" cy="15057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736C7-7388-89FA-0722-477A22E94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33408-AACC-681F-27C0-9BF24F00F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30424-5D0F-64DB-10B9-387C07BAE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0416E-412F-EE75-D98F-8E2F59A79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7986C-40D1-FF09-203F-41F9D1828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54241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B7172-3136-782F-C183-E8D6684E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A4475-65D9-A251-BE9E-5129990ED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ADBEC-2C85-551A-F887-ECD1023C8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9A010-EA9E-5348-E2BA-063859E15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A7B53-D79D-8DDF-8D28-9AB068850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672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3CFDD4-A918-BA4E-4AA8-4DFE776005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1766F2-0FBC-057E-1FB4-35F6F40B6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8331D-9916-0764-EB74-91BBC72DE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12017-0DC6-A5A6-7DEA-91943CD4C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0EC0E-8FF3-947D-61BB-2AB52E83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127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D006C-0609-4D88-4998-CCAE53464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7B45C-533C-2ED6-2CE0-CDEF5F756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4E75F-D1A6-EEC4-D52B-7D01E38DB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3F38E-2897-E13D-2E5B-61CA68F2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E5FB2C-F761-5206-5BD6-8DA6ABF00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285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18CB2-6DAF-DF09-2080-1B105C770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2E38D-4DBC-E6C5-C34B-622BE2326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5A7F5-43D6-7444-70F5-D53F1F7D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563F9-B61B-F4B4-37A8-877A2BD11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923AB-3409-8329-D768-D8F64B9D8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9730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EB8F9-5224-C65B-CA3A-43F4A7F08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BA8D2-99E4-0352-1C0A-DE346AC96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692C45-C3BF-AABC-B71B-33DFA979C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B9E81-995F-776B-03B7-AD3BC5B55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15237-692D-54E5-D8D4-9EF2F1D9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0CE12-6713-B40E-B369-95A2A457D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376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B7E6C-24C0-8DB3-769F-1981332D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75EAA5-A972-4247-A24B-CFC08B7B9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C4A3F-86BC-C6C0-2EDC-8D1A7D4D3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C986F1-DDDB-6EA1-313B-D660AE782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2C86AA-6267-2EC0-E1CF-E9FB1D944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1E6724-CE41-8185-5E5C-42C7F30C6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A8C472-DBEE-FC53-3D26-7C18CFC62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2F6D81-B8BC-A131-D969-B33E4CECB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8373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F7A70-CFFE-4816-094D-DFADA3339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E5256F-D806-23B5-D5D9-C7850D986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791980-DA84-605B-0738-122D1271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60EB02-2129-2DC0-CAC8-C2329F88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86556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ED2C50-26F1-30A4-891E-EF491BD4C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50B86-40F8-27F5-933D-B41523258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BB3A9-9983-0AEF-CE36-663373563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8719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C08F-E725-8FDB-EDDF-D775D26B4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F003A-8FE4-0B9F-6C0E-D012FA697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09F998-2524-6A8D-EEDC-BD1893ADA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F916-28D0-1EAC-ABC4-881E9C4E3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2ED7FA-07E6-D14D-94D8-A22238509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9507FC-3399-47B7-7E95-69388D60D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7045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82D0C-5B9A-B2F5-CF20-BE761A54F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A478CD-12D6-365D-F1B4-7541BEE11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32BE6C-EACF-883A-BADA-F40E8C6CC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4E92B-964A-337F-7EDC-C80F5C4A9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879A5-8031-70B5-540F-4EDA802EE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AF1BAB-63B7-1733-1DA3-E5283C9B2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632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D15AB6-E38E-0E90-0320-1CE0592F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10CC55-19CB-E2D4-DEBC-EE1C73B4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A114A-CA00-A75B-F0C4-C4B6CBC3C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A8F0A0-B0BD-4584-856E-55CB3CFAAE1F}" type="datetimeFigureOut">
              <a:rPr lang="en-ID" smtClean="0"/>
              <a:t>04/07/2026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3B4E1-CB29-DDB3-D39E-A9C99B9A26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22D0F-E0F0-3FBB-1E95-291C641144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3A0388-094D-4DB8-8916-CCF0F574573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078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8F5E3-AE23-CDF5-74BB-E7E5D785F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34391"/>
            <a:ext cx="9144000" cy="2594610"/>
          </a:xfrm>
        </p:spPr>
        <p:txBody>
          <a:bodyPr>
            <a:normAutofit/>
          </a:bodyPr>
          <a:lstStyle/>
          <a:p>
            <a:r>
              <a:rPr lang="en-US" dirty="0"/>
              <a:t>MENDAPAT KELEGAAN DAN BERJALAN SATU TUJUAN BERSAMA TUHAN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86C4F7-8C46-D51E-D869-CB129CFC6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Autofit/>
          </a:bodyPr>
          <a:lstStyle/>
          <a:p>
            <a:r>
              <a:rPr lang="en-US" sz="3600" dirty="0"/>
              <a:t>BACAAN: MATIUS 11:16-19, 25-30 </a:t>
            </a:r>
          </a:p>
          <a:p>
            <a:r>
              <a:rPr lang="en-US" sz="3600" dirty="0"/>
              <a:t>(DAN ZAKARIA 9: 9 – 12) </a:t>
            </a:r>
          </a:p>
          <a:p>
            <a:r>
              <a:rPr lang="en-US" sz="3600" dirty="0"/>
              <a:t>MINGGU, 5 JULI 2026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1962484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AE510-FDCD-2C3E-D17B-BD8C514F7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490" y="365125"/>
            <a:ext cx="11052810" cy="983615"/>
          </a:xfrm>
        </p:spPr>
        <p:txBody>
          <a:bodyPr>
            <a:normAutofit fontScale="90000"/>
          </a:bodyPr>
          <a:lstStyle/>
          <a:p>
            <a:r>
              <a:rPr lang="en-US" dirty="0"/>
              <a:t>#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Zakharia 9:9-12 </a:t>
            </a:r>
            <a:r>
              <a:rPr lang="en-US" dirty="0">
                <a:sym typeface="Wingdings" panose="05000000000000000000" pitchFamily="2" charset="2"/>
              </a:rPr>
              <a:t> </a:t>
            </a:r>
            <a:r>
              <a:rPr lang="en-US" dirty="0" err="1">
                <a:sym typeface="Wingdings" panose="05000000000000000000" pitchFamily="2" charset="2"/>
              </a:rPr>
              <a:t>Konteks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Kesulitan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Dalam</a:t>
            </a:r>
            <a:r>
              <a:rPr lang="en-US" dirty="0">
                <a:sym typeface="Wingdings" panose="05000000000000000000" pitchFamily="2" charset="2"/>
              </a:rPr>
              <a:t> Hidup </a:t>
            </a:r>
            <a:r>
              <a:rPr lang="en-US" dirty="0" err="1">
                <a:sym typeface="Wingdings" panose="05000000000000000000" pitchFamily="2" charset="2"/>
              </a:rPr>
              <a:t>Umat</a:t>
            </a:r>
            <a:r>
              <a:rPr lang="en-US" dirty="0">
                <a:sym typeface="Wingdings" panose="05000000000000000000" pitchFamily="2" charset="2"/>
              </a:rPr>
              <a:t> (Pasca </a:t>
            </a:r>
            <a:r>
              <a:rPr lang="en-US" dirty="0" err="1">
                <a:sym typeface="Wingdings" panose="05000000000000000000" pitchFamily="2" charset="2"/>
              </a:rPr>
              <a:t>Pembuangan</a:t>
            </a:r>
            <a:r>
              <a:rPr lang="en-US" dirty="0">
                <a:sym typeface="Wingdings" panose="05000000000000000000" pitchFamily="2" charset="2"/>
              </a:rPr>
              <a:t> Babel)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728D53-C36E-CCA9-2FA1-0EF45DBC3F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281619"/>
              </p:ext>
            </p:extLst>
          </p:nvPr>
        </p:nvGraphicFramePr>
        <p:xfrm>
          <a:off x="571500" y="1497330"/>
          <a:ext cx="11052810" cy="499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6344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3A8DD3-5D7A-ED80-3AA7-9FE8F114D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0755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# </a:t>
            </a:r>
            <a:r>
              <a:rPr lang="en-US" sz="4000" dirty="0" err="1"/>
              <a:t>Mendengar</a:t>
            </a:r>
            <a:r>
              <a:rPr lang="en-US" sz="4000" dirty="0"/>
              <a:t> dan Datang Pada </a:t>
            </a:r>
            <a:r>
              <a:rPr lang="en-US" sz="4000" dirty="0" err="1"/>
              <a:t>Undangan</a:t>
            </a:r>
            <a:r>
              <a:rPr lang="en-US" sz="4000" dirty="0"/>
              <a:t> </a:t>
            </a:r>
            <a:r>
              <a:rPr lang="en-US" sz="4000" dirty="0" err="1"/>
              <a:t>Yesus</a:t>
            </a:r>
            <a:r>
              <a:rPr lang="en-US" sz="4000" dirty="0"/>
              <a:t>  (Matius 11: 16-19, 25-30)</a:t>
            </a:r>
            <a:endParaRPr lang="en-ID" sz="4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DF29CDA-2F0E-B2F7-7123-94DB1EE77E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3394423"/>
              </p:ext>
            </p:extLst>
          </p:nvPr>
        </p:nvGraphicFramePr>
        <p:xfrm>
          <a:off x="331470" y="1474470"/>
          <a:ext cx="11567160" cy="5177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55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0E050F-0460-27F9-6328-D0319E57F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68630"/>
            <a:ext cx="6220460" cy="6035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dirty="0"/>
              <a:t>Apa Yang </a:t>
            </a:r>
            <a:r>
              <a:rPr lang="en-US" sz="5300" dirty="0" err="1"/>
              <a:t>Dibutuhkan</a:t>
            </a:r>
            <a:r>
              <a:rPr lang="en-US" sz="5300" dirty="0"/>
              <a:t> Oleh </a:t>
            </a:r>
            <a:r>
              <a:rPr lang="en-US" sz="5300" dirty="0" err="1"/>
              <a:t>Umat</a:t>
            </a:r>
            <a:r>
              <a:rPr lang="en-US" sz="5300" dirty="0"/>
              <a:t> Yang </a:t>
            </a:r>
            <a:r>
              <a:rPr lang="en-US" sz="5300" dirty="0" err="1"/>
              <a:t>Mengalami</a:t>
            </a:r>
            <a:r>
              <a:rPr lang="en-US" sz="5300" dirty="0"/>
              <a:t> </a:t>
            </a:r>
            <a:r>
              <a:rPr lang="en-US" sz="5300" dirty="0" err="1"/>
              <a:t>Putus</a:t>
            </a:r>
            <a:r>
              <a:rPr lang="en-US" sz="5300" dirty="0"/>
              <a:t> Asa, </a:t>
            </a:r>
            <a:r>
              <a:rPr lang="en-US" sz="5300" dirty="0" err="1"/>
              <a:t>Tekanan</a:t>
            </a:r>
            <a:r>
              <a:rPr lang="en-US" sz="5300" dirty="0"/>
              <a:t> Mental Dan </a:t>
            </a:r>
            <a:r>
              <a:rPr lang="en-US" sz="5300" dirty="0" err="1"/>
              <a:t>Kelesuan</a:t>
            </a:r>
            <a:r>
              <a:rPr lang="en-US" sz="5300" dirty="0"/>
              <a:t> </a:t>
            </a:r>
            <a:r>
              <a:rPr lang="en-US" sz="5300" dirty="0" err="1"/>
              <a:t>Spiritualitas</a:t>
            </a:r>
            <a:r>
              <a:rPr lang="en-US" sz="5300" dirty="0"/>
              <a:t> </a:t>
            </a:r>
            <a:r>
              <a:rPr lang="en-US" sz="5300" dirty="0" err="1"/>
              <a:t>Dalam</a:t>
            </a:r>
            <a:r>
              <a:rPr lang="en-US" sz="5300" dirty="0"/>
              <a:t> Hidupnya?</a:t>
            </a:r>
            <a:br>
              <a:rPr lang="en-US" sz="5300" dirty="0"/>
            </a:br>
            <a:br>
              <a:rPr lang="en-US" sz="4800" dirty="0"/>
            </a:br>
            <a:r>
              <a:rPr lang="en-US" sz="3600" dirty="0"/>
              <a:t>(Liat </a:t>
            </a:r>
            <a:r>
              <a:rPr lang="en-US" sz="3600" dirty="0" err="1"/>
              <a:t>makna</a:t>
            </a:r>
            <a:r>
              <a:rPr lang="en-US" sz="3600" dirty="0"/>
              <a:t> nama </a:t>
            </a:r>
            <a:r>
              <a:rPr lang="en-US" sz="3600" b="1" dirty="0">
                <a:solidFill>
                  <a:srgbClr val="C00000"/>
                </a:solidFill>
              </a:rPr>
              <a:t>Zakharia = ‘Tuhan </a:t>
            </a:r>
            <a:r>
              <a:rPr lang="en-US" sz="3600" b="1" dirty="0" err="1">
                <a:solidFill>
                  <a:srgbClr val="C00000"/>
                </a:solidFill>
              </a:rPr>
              <a:t>Mengingat</a:t>
            </a:r>
            <a:r>
              <a:rPr lang="en-US" sz="3600" b="1" dirty="0">
                <a:solidFill>
                  <a:srgbClr val="C00000"/>
                </a:solidFill>
              </a:rPr>
              <a:t>’; </a:t>
            </a:r>
            <a:r>
              <a:rPr lang="en-US" sz="3600" b="1" dirty="0" err="1">
                <a:solidFill>
                  <a:srgbClr val="7030A0"/>
                </a:solidFill>
              </a:rPr>
              <a:t>Yesus</a:t>
            </a:r>
            <a:r>
              <a:rPr lang="en-US" sz="3600" b="1" dirty="0">
                <a:solidFill>
                  <a:srgbClr val="7030A0"/>
                </a:solidFill>
              </a:rPr>
              <a:t>/Imanuel = Allah </a:t>
            </a:r>
            <a:r>
              <a:rPr lang="en-US" sz="3600" b="1" dirty="0" err="1">
                <a:solidFill>
                  <a:srgbClr val="7030A0"/>
                </a:solidFill>
              </a:rPr>
              <a:t>Beserta</a:t>
            </a:r>
            <a:r>
              <a:rPr lang="en-US" sz="3600" b="1" dirty="0">
                <a:solidFill>
                  <a:srgbClr val="7030A0"/>
                </a:solidFill>
              </a:rPr>
              <a:t> Kita</a:t>
            </a:r>
            <a:r>
              <a:rPr lang="en-US" sz="3600" dirty="0"/>
              <a:t>)</a:t>
            </a:r>
            <a:endParaRPr lang="en-ID" sz="36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1D2A09-8C4E-97A7-37D8-046239395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6670" y="0"/>
            <a:ext cx="454533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565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2AB8AB-7083-936C-9C1F-05D127F25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Orang Yang </a:t>
            </a:r>
            <a:r>
              <a:rPr lang="en-US" dirty="0" err="1"/>
              <a:t>Tertekan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 “</a:t>
            </a:r>
            <a:r>
              <a:rPr lang="en-US" dirty="0" err="1">
                <a:sym typeface="Wingdings" panose="05000000000000000000" pitchFamily="2" charset="2"/>
              </a:rPr>
              <a:t>Rentan</a:t>
            </a:r>
            <a:r>
              <a:rPr lang="en-US" dirty="0">
                <a:sym typeface="Wingdings" panose="05000000000000000000" pitchFamily="2" charset="2"/>
              </a:rPr>
              <a:t>”, Yang Mereka </a:t>
            </a:r>
            <a:r>
              <a:rPr lang="en-US" dirty="0" err="1">
                <a:sym typeface="Wingdings" panose="05000000000000000000" pitchFamily="2" charset="2"/>
              </a:rPr>
              <a:t>Butuhkan</a:t>
            </a:r>
            <a:r>
              <a:rPr lang="en-US" dirty="0">
                <a:sym typeface="Wingdings" panose="05000000000000000000" pitchFamily="2" charset="2"/>
              </a:rPr>
              <a:t> Adalah “KELEGAAN”</a:t>
            </a:r>
            <a:endParaRPr lang="en-ID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F97AE7-68C7-59C1-8DBB-4489BD7F3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070" y="1988821"/>
            <a:ext cx="11201400" cy="4504054"/>
          </a:xfrm>
        </p:spPr>
        <p:txBody>
          <a:bodyPr/>
          <a:lstStyle/>
          <a:p>
            <a:r>
              <a:rPr lang="en-ID" sz="3200" b="1" dirty="0">
                <a:solidFill>
                  <a:srgbClr val="00B050"/>
                </a:solidFill>
              </a:rPr>
              <a:t>ARTI "KELEGAAN" (</a:t>
            </a:r>
            <a:r>
              <a:rPr lang="en-ID" sz="3200" b="1" i="1" dirty="0">
                <a:solidFill>
                  <a:srgbClr val="00B050"/>
                </a:solidFill>
              </a:rPr>
              <a:t>REST</a:t>
            </a:r>
            <a:r>
              <a:rPr lang="en-ID" sz="3200" b="1" dirty="0">
                <a:solidFill>
                  <a:srgbClr val="00B050"/>
                </a:solidFill>
              </a:rPr>
              <a:t>/</a:t>
            </a:r>
            <a:r>
              <a:rPr lang="en-ID" sz="3200" b="1" i="1" dirty="0">
                <a:solidFill>
                  <a:srgbClr val="00B050"/>
                </a:solidFill>
              </a:rPr>
              <a:t>ANAPAUSIS</a:t>
            </a:r>
            <a:r>
              <a:rPr lang="en-ID" sz="3200" b="1" dirty="0">
                <a:solidFill>
                  <a:srgbClr val="00B050"/>
                </a:solidFill>
              </a:rPr>
              <a:t> {YUN}) </a:t>
            </a:r>
            <a:r>
              <a:rPr lang="en-ID" sz="3200" b="1" dirty="0">
                <a:solidFill>
                  <a:srgbClr val="00B050"/>
                </a:solidFill>
                <a:sym typeface="Wingdings" panose="05000000000000000000" pitchFamily="2" charset="2"/>
              </a:rPr>
              <a:t> BUKAN TIDUR, LIBURAN ATAU HILANG SECARA INSTAN.</a:t>
            </a:r>
          </a:p>
          <a:p>
            <a:r>
              <a:rPr lang="en-ID" sz="3200" b="1" i="1" dirty="0">
                <a:solidFill>
                  <a:srgbClr val="002060"/>
                </a:solidFill>
                <a:sym typeface="Wingdings" panose="05000000000000000000" pitchFamily="2" charset="2"/>
              </a:rPr>
              <a:t>ANAPAUSIS </a:t>
            </a:r>
            <a:r>
              <a:rPr lang="en-ID" sz="3200" b="1" dirty="0">
                <a:solidFill>
                  <a:srgbClr val="002060"/>
                </a:solidFill>
                <a:sym typeface="Wingdings" panose="05000000000000000000" pitchFamily="2" charset="2"/>
              </a:rPr>
              <a:t> PEMULIHAN ENERGI ROHANI (KEDAMAIAN BATIN/KETENANGAN)</a:t>
            </a:r>
          </a:p>
          <a:p>
            <a:r>
              <a:rPr lang="en-ID" sz="3200" b="1" i="1" dirty="0">
                <a:solidFill>
                  <a:srgbClr val="C00000"/>
                </a:solidFill>
                <a:sym typeface="Wingdings" panose="05000000000000000000" pitchFamily="2" charset="2"/>
              </a:rPr>
              <a:t>ANAPAUSIS</a:t>
            </a:r>
            <a:r>
              <a:rPr lang="en-ID" sz="3200" b="1" dirty="0">
                <a:solidFill>
                  <a:srgbClr val="C00000"/>
                </a:solidFill>
                <a:sym typeface="Wingdings" panose="05000000000000000000" pitchFamily="2" charset="2"/>
              </a:rPr>
              <a:t>  PELEPASAN BEBAN YANG PALSU (MENUKAR BEBAN DENGAN CARA DUNIA).</a:t>
            </a:r>
          </a:p>
          <a:p>
            <a:r>
              <a:rPr lang="en-ID" sz="3200" b="1" dirty="0">
                <a:sym typeface="Wingdings" panose="05000000000000000000" pitchFamily="2" charset="2"/>
              </a:rPr>
              <a:t>YESUS BERKATA “KUK YANG KUPASANG ITU ENAK DAN BEBAN-KUPUN RINGAN” (Ay 30)  MASALAHNYA TETAP ADA, TETAPI MAMPU MENGHADAPINYA.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17802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B9327-2C5C-9D27-36F7-0D14F61FC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2165"/>
          </a:xfrm>
        </p:spPr>
        <p:txBody>
          <a:bodyPr/>
          <a:lstStyle/>
          <a:p>
            <a:r>
              <a:rPr lang="en-US" dirty="0"/>
              <a:t>SOLUSI KELEGAAN VERSI YESUS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DB100A2-8B78-6688-9692-C690EB6E7B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078338"/>
              </p:ext>
            </p:extLst>
          </p:nvPr>
        </p:nvGraphicFramePr>
        <p:xfrm>
          <a:off x="388620" y="1428750"/>
          <a:ext cx="11349990" cy="5177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769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373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 Theme</vt:lpstr>
      <vt:lpstr>MENDAPAT KELEGAAN DAN BERJALAN SATU TUJUAN BERSAMA TUHAN</vt:lpstr>
      <vt:lpstr># Belajar dari Zakharia 9:9-12  Konteks Kesulitan Dalam Hidup Umat (Pasca Pembuangan Babel)</vt:lpstr>
      <vt:lpstr># Mendengar dan Datang Pada Undangan Yesus  (Matius 11: 16-19, 25-30)</vt:lpstr>
      <vt:lpstr>Apa Yang Dibutuhkan Oleh Umat Yang Mengalami Putus Asa, Tekanan Mental Dan Kelesuan Spiritualitas Dalam Hidupnya?  (Liat makna nama Zakharia = ‘Tuhan Mengingat’; Yesus/Imanuel = Allah Beserta Kita)</vt:lpstr>
      <vt:lpstr>Orang Yang Tertekan  “Rentan”, Yang Mereka Butuhkan Adalah “KELEGAAN”</vt:lpstr>
      <vt:lpstr>SOLUSI KELEGAAN VERSI YESUS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LAPTOP</dc:creator>
  <cp:lastModifiedBy>HP LAPTOP</cp:lastModifiedBy>
  <cp:revision>1</cp:revision>
  <dcterms:created xsi:type="dcterms:W3CDTF">2026-07-04T03:12:13Z</dcterms:created>
  <dcterms:modified xsi:type="dcterms:W3CDTF">2026-07-04T03:17:43Z</dcterms:modified>
</cp:coreProperties>
</file>