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24" r:id="rId7"/>
    <p:sldMasterId id="2147484836" r:id="rId8"/>
    <p:sldMasterId id="2147484849" r:id="rId9"/>
    <p:sldMasterId id="2147484862" r:id="rId10"/>
  </p:sldMasterIdLst>
  <p:notesMasterIdLst>
    <p:notesMasterId r:id="rId76"/>
  </p:notesMasterIdLst>
  <p:sldIdLst>
    <p:sldId id="310" r:id="rId11"/>
    <p:sldId id="1197" r:id="rId12"/>
    <p:sldId id="1277" r:id="rId13"/>
    <p:sldId id="1318" r:id="rId14"/>
    <p:sldId id="1631" r:id="rId15"/>
    <p:sldId id="1291" r:id="rId16"/>
    <p:sldId id="1292" r:id="rId17"/>
    <p:sldId id="1293" r:id="rId18"/>
    <p:sldId id="1294" r:id="rId19"/>
    <p:sldId id="1295" r:id="rId20"/>
    <p:sldId id="1633" r:id="rId21"/>
    <p:sldId id="1326" r:id="rId22"/>
    <p:sldId id="1428" r:id="rId23"/>
    <p:sldId id="257" r:id="rId24"/>
    <p:sldId id="1434" r:id="rId25"/>
    <p:sldId id="1442" r:id="rId26"/>
    <p:sldId id="1437" r:id="rId27"/>
    <p:sldId id="1443" r:id="rId28"/>
    <p:sldId id="1436" r:id="rId29"/>
    <p:sldId id="1444" r:id="rId30"/>
    <p:sldId id="1445" r:id="rId31"/>
    <p:sldId id="419" r:id="rId32"/>
    <p:sldId id="1278" r:id="rId33"/>
    <p:sldId id="1312" r:id="rId34"/>
    <p:sldId id="936" r:id="rId35"/>
    <p:sldId id="1606" r:id="rId36"/>
    <p:sldId id="1524" r:id="rId37"/>
    <p:sldId id="1624" r:id="rId38"/>
    <p:sldId id="1534" r:id="rId39"/>
    <p:sldId id="827" r:id="rId40"/>
    <p:sldId id="279" r:id="rId41"/>
    <p:sldId id="281" r:id="rId42"/>
    <p:sldId id="1323" r:id="rId43"/>
    <p:sldId id="1626" r:id="rId44"/>
    <p:sldId id="1108" r:id="rId45"/>
    <p:sldId id="1256" r:id="rId46"/>
    <p:sldId id="1257" r:id="rId47"/>
    <p:sldId id="1298" r:id="rId48"/>
    <p:sldId id="285" r:id="rId49"/>
    <p:sldId id="1634" r:id="rId50"/>
    <p:sldId id="1635" r:id="rId51"/>
    <p:sldId id="288" r:id="rId52"/>
    <p:sldId id="1301" r:id="rId53"/>
    <p:sldId id="1201" r:id="rId54"/>
    <p:sldId id="1302" r:id="rId55"/>
    <p:sldId id="1628" r:id="rId56"/>
    <p:sldId id="1629" r:id="rId57"/>
    <p:sldId id="1630" r:id="rId58"/>
    <p:sldId id="1309" r:id="rId59"/>
    <p:sldId id="1311" r:id="rId60"/>
    <p:sldId id="1319" r:id="rId61"/>
    <p:sldId id="292" r:id="rId62"/>
    <p:sldId id="1195" r:id="rId63"/>
    <p:sldId id="1602" r:id="rId64"/>
    <p:sldId id="1603" r:id="rId65"/>
    <p:sldId id="1604" r:id="rId66"/>
    <p:sldId id="1605" r:id="rId67"/>
    <p:sldId id="1303" r:id="rId68"/>
    <p:sldId id="1427" r:id="rId69"/>
    <p:sldId id="1280" r:id="rId70"/>
    <p:sldId id="1320" r:id="rId71"/>
    <p:sldId id="1627" r:id="rId72"/>
    <p:sldId id="1321" r:id="rId73"/>
    <p:sldId id="1632" r:id="rId74"/>
    <p:sldId id="1446" r:id="rId75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DFD"/>
    <a:srgbClr val="F8F855"/>
    <a:srgbClr val="010001"/>
    <a:srgbClr val="FFC308"/>
    <a:srgbClr val="FFFFFF"/>
    <a:srgbClr val="A8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7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93478419-F701-4F47-9E50-621BEBB83D47}" type="slidenum">
              <a:rPr lang="id-ID" sz="1200" spc="-1">
                <a:solidFill>
                  <a:srgbClr val="000000"/>
                </a:solidFill>
              </a:rPr>
              <a:pPr algn="r"/>
              <a:t>22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25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09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1D7BAF-0B2A-8369-CB76-0D9807C1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xmlns="" id="{02A0BACF-738A-C38A-CDA2-A1C925672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xmlns="" id="{B1168B62-B297-C1EC-4EDA-18AFD54CD15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xmlns="" id="{1D2E1BDE-B9C9-BBC0-C234-42C56ACA867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9049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3C6AFD-8A54-9D2D-CB89-C69376548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xmlns="" id="{D4B8EBD9-34B0-FC5E-BAA6-56FCB67A5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xmlns="" id="{36643621-370D-238C-8E7D-B467F531031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xmlns="" id="{66F5CEEA-C993-9095-7D87-A1BFF40B9351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319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AD64189-C98C-44C3-B055-E42C998F6D0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7803AB0-71E3-414A-8ABA-D42D9ADC886D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811DAE2-C64A-466E-B2C9-EC8307DE554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262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897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290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7827A1E1-839F-414E-8576-C19C10E9AE45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40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159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8AED4914-0F46-4F52-B53A-27EC095F0510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41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9234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7C4125-1AB8-47FE-AF81-A21145A30FD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9DE8D50-E6E7-4971-A6D6-6F67E9826319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5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712C172-F8DB-4AD4-94C3-343AD283AC2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A12EDD-52D6-FF8E-EA2A-50422358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57AB0B80-A198-9E0B-3A67-4BC86F6B5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54F3DE8A-6929-D754-BB43-E43F6B9FB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0D40C2D5-16FE-3208-8916-CA478DC36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924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986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3A9D0AC-C1FE-0AA5-CF96-26646DF1D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0C998D93-2D32-CB05-1A4A-9CE0EFAA8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1749280A-CFE8-9E6E-95DB-1D69AEC2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1C1544BD-C9FD-8494-8064-A5D66FB81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5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CBDEB1-7CEE-4F92-A12C-3A37D91483C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6415D7C-6BBD-4370-84B2-06BE14FE43A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EC971FFA-D065-48A1-97EF-AAC14CAB3F93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796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3521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409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2059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346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8446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37444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93635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0504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54213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584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11111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65605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91061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7548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9116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054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70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201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41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729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546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54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01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195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2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036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1799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27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3117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747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8574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0094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7499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9103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78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993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7812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228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8604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0047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8061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9323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11185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0106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21/02/2026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CA389-3C9E-4FB7-B3A9-BE6CFF3A2870}" type="datetimeFigureOut">
              <a:rPr lang="en-ID" smtClean="0"/>
              <a:t>21/02/2026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1367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21/02/2026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21/02/2026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8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21/02/2026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07352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21/02/2026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4420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4861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3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3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076604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Begitu pula atas saudara.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D9E99E-0CB6-13BA-BCC7-683D3A80B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88" y="649111"/>
            <a:ext cx="1469263" cy="147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Semua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  <a:r>
              <a:rPr lang="en-US" sz="4000" b="1" spc="-1" dirty="0">
                <a:solidFill>
                  <a:srgbClr val="FF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</a:endParaRPr>
          </a:p>
          <a:p>
            <a:pPr marL="742950" indent="-742950">
              <a:buFontTx/>
              <a:buAutoNum type="arabicPlain" startAt="5"/>
              <a:defRPr/>
            </a:pPr>
            <a:r>
              <a:rPr lang="nn-NO" sz="4000" b="1" spc="-1" dirty="0">
                <a:solidFill>
                  <a:srgbClr val="000000"/>
                </a:solidFill>
                <a:ea typeface="SimSun"/>
              </a:rPr>
              <a:t>7  |  i  .    5   7  |  i  .    5   4  |  3  .   ||</a:t>
            </a: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min,   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min,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min.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D9E99E-0CB6-13BA-BCC7-683D3A80B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88" y="649111"/>
            <a:ext cx="14692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3934927"/>
            <a:ext cx="12188825" cy="10755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Mazmur</a:t>
            </a:r>
            <a:r>
              <a:rPr kumimoji="0" lang="en-US" sz="66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32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2677442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id-ID"/>
            </a:defPPr>
            <a:lvl1pPr>
              <a:lnSpc>
                <a:spcPct val="100000"/>
              </a:lnSpc>
              <a:spcBef>
                <a:spcPts val="641"/>
              </a:spcBef>
              <a:defRPr sz="3600" strike="noStrike" kern="0" spc="1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1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xmlns="" id="{882A30B7-B13C-BF0D-6D35-87592B2E54C7}"/>
              </a:ext>
            </a:extLst>
          </p:cNvPr>
          <p:cNvSpPr/>
          <p:nvPr/>
        </p:nvSpPr>
        <p:spPr>
          <a:xfrm>
            <a:off x="6739801" y="440137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1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Cantor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7F0BAA-F9C0-FED5-7F9C-795666616C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11670" b="13091"/>
          <a:stretch>
            <a:fillRect/>
          </a:stretch>
        </p:blipFill>
        <p:spPr>
          <a:xfrm>
            <a:off x="221230" y="1120874"/>
            <a:ext cx="11662719" cy="540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558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xmlns="" id="{7674F6E1-88BB-D999-6F0A-C3C2B5C3B398}"/>
              </a:ext>
            </a:extLst>
          </p:cNvPr>
          <p:cNvSpPr/>
          <p:nvPr/>
        </p:nvSpPr>
        <p:spPr>
          <a:xfrm>
            <a:off x="6763799" y="437931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4A8D88-514C-31C6-0CA7-11BA8D864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11670" b="13091"/>
          <a:stretch>
            <a:fillRect/>
          </a:stretch>
        </p:blipFill>
        <p:spPr>
          <a:xfrm>
            <a:off x="221230" y="1120874"/>
            <a:ext cx="11662719" cy="540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3021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xmlns="" id="{D2786495-6EF5-4988-33AC-4CF2118AB13C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1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1B1CF1-40CE-A71B-7422-1314DB6A9620}"/>
              </a:ext>
            </a:extLst>
          </p:cNvPr>
          <p:cNvSpPr txBox="1"/>
          <p:nvPr/>
        </p:nvSpPr>
        <p:spPr>
          <a:xfrm>
            <a:off x="419567" y="1471095"/>
            <a:ext cx="11351851" cy="30899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Bahagialah orang yang ditutupi dosanya,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 pelanggarannya telah Tuhan ampuni.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Bahagialah orang yang tak berjiwa penipu,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yang tiap kesalahannya tidak diperhitungkan.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6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A4DD949-787C-B9DA-79CC-1B3FF3B67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xmlns="" id="{D2F9B003-002F-518E-10A4-C66BCD9F86AA}"/>
              </a:ext>
            </a:extLst>
          </p:cNvPr>
          <p:cNvSpPr/>
          <p:nvPr/>
        </p:nvSpPr>
        <p:spPr>
          <a:xfrm>
            <a:off x="6763799" y="437931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85BC4C-0B2C-E583-AF44-0342720E4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11670" b="13091"/>
          <a:stretch>
            <a:fillRect/>
          </a:stretch>
        </p:blipFill>
        <p:spPr>
          <a:xfrm>
            <a:off x="221230" y="1120874"/>
            <a:ext cx="11662719" cy="540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2612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xmlns="" id="{D2786495-6EF5-4988-33AC-4CF2118AB13C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2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03AAE4-378E-D77B-1787-04817476E869}"/>
              </a:ext>
            </a:extLst>
          </p:cNvPr>
          <p:cNvSpPr txBox="1"/>
          <p:nvPr/>
        </p:nvSpPr>
        <p:spPr>
          <a:xfrm>
            <a:off x="242590" y="1072899"/>
            <a:ext cx="11772000" cy="4628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Tulang-tulangku lesu selama berdiam diri,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kar'na sepanjang hari, terus aku mengeluh.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Kar'na siang dan malam tanganMu menekanku.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Bak musim panas yang terik,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O, keringlah sumsumku.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573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A215707-670B-93D9-97EC-162458EEC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xmlns="" id="{B6E8C660-17B6-63BA-71E9-46F34787E151}"/>
              </a:ext>
            </a:extLst>
          </p:cNvPr>
          <p:cNvSpPr/>
          <p:nvPr/>
        </p:nvSpPr>
        <p:spPr>
          <a:xfrm>
            <a:off x="6763799" y="437931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763AE5-ECA2-D93D-CFEE-0C284D4D7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11670" b="13091"/>
          <a:stretch>
            <a:fillRect/>
          </a:stretch>
        </p:blipFill>
        <p:spPr>
          <a:xfrm>
            <a:off x="221230" y="1120874"/>
            <a:ext cx="11662719" cy="540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8131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xmlns="" id="{D2786495-6EF5-4988-33AC-4CF2118AB13C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FCCF34-F924-0850-1C76-15A303252265}"/>
              </a:ext>
            </a:extLst>
          </p:cNvPr>
          <p:cNvSpPr txBox="1"/>
          <p:nvPr/>
        </p:nvSpPr>
        <p:spPr>
          <a:xfrm>
            <a:off x="419567" y="1441599"/>
            <a:ext cx="11351851" cy="38593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Kuungkapkan dosaku.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Tidaklah kusembunyikan.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Ya Tuhan, kuakui pelanggaranku semua.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Lalu 'Kau ampuni semua kesalahanku.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Setiap kesalahan oleh kar'na dosaku.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13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1" y="2514600"/>
            <a:ext cx="12188824" cy="4271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Ibadah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Minggu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-1" normalizeH="0" baseline="0" noProof="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Pertama</a:t>
            </a:r>
            <a:r>
              <a:rPr kumimoji="0" lang="en-US" sz="5400" b="0" i="0" u="none" strike="noStrike" kern="1200" cap="none" spc="-1" normalizeH="0" baseline="0" noProof="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PraPaska</a:t>
            </a:r>
            <a:endParaRPr kumimoji="0" lang="en-US" sz="5400" b="0" i="0" u="none" strike="noStrike" kern="1200" cap="none" spc="-1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en-US" sz="5400" b="0" i="1" u="none" strike="noStrike" cap="none" spc="-1" normalizeH="0" noProof="0" dirty="0" err="1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Kesahajaan</a:t>
            </a: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1" u="none" strike="noStrike" cap="none" spc="-1" normalizeH="0" noProof="0" dirty="0" err="1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Bukan</a:t>
            </a: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1" u="none" strike="noStrike" cap="none" spc="-1" normalizeH="0" noProof="0" dirty="0" err="1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Keserakahan</a:t>
            </a: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22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Februari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-1" normalizeH="0" baseline="0" noProof="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2026</a:t>
            </a:r>
            <a:endParaRPr kumimoji="0" lang="en-US" sz="5400" b="0" i="0" u="none" strike="noStrike" kern="1200" cap="none" spc="-1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A220E19-0097-1E57-1DA1-84FE68DCE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xmlns="" id="{EC7E304F-EF0E-AD88-F90B-4FA26FC961FB}"/>
              </a:ext>
            </a:extLst>
          </p:cNvPr>
          <p:cNvSpPr/>
          <p:nvPr/>
        </p:nvSpPr>
        <p:spPr>
          <a:xfrm>
            <a:off x="6763799" y="437931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ED4437-9F9A-6592-4B5E-CD3936B83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11670" b="13091"/>
          <a:stretch>
            <a:fillRect/>
          </a:stretch>
        </p:blipFill>
        <p:spPr>
          <a:xfrm>
            <a:off x="221230" y="1120874"/>
            <a:ext cx="11662719" cy="540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7994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2BE8DE-069C-7634-1B9C-5510DB34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88" y="649111"/>
            <a:ext cx="14692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636120" y="3779626"/>
            <a:ext cx="5330727" cy="74588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id-ID" sz="4000" b="1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Nyanyian </a:t>
            </a:r>
            <a:r>
              <a:rPr lang="en-US" sz="4000" b="1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Pujian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0" y="4823722"/>
            <a:ext cx="12188825" cy="189479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i-FI" sz="44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Nyanyikanlah Kidung Baru 214: 1, 2</a:t>
            </a:r>
          </a:p>
          <a:p>
            <a:pPr algn="ctr"/>
            <a:r>
              <a:rPr lang="fi-FI" sz="44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“Tuhan, ‘Kau Telah Kurniakan Kami”</a:t>
            </a:r>
            <a:endParaRPr lang="nn-NO" sz="4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20000">
              <a:schemeClr val="accent2">
                <a:lumMod val="20000"/>
                <a:lumOff val="80000"/>
              </a:schemeClr>
            </a:gs>
            <a:gs pos="47000">
              <a:schemeClr val="accent2">
                <a:lumMod val="60000"/>
                <a:lumOff val="40000"/>
              </a:schemeClr>
            </a:gs>
            <a:gs pos="88000">
              <a:schemeClr val="accent2">
                <a:lumMod val="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226283-5348-36F2-68AC-382D0D5E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20000">
              <a:schemeClr val="accent2">
                <a:lumMod val="20000"/>
                <a:lumOff val="80000"/>
              </a:schemeClr>
            </a:gs>
            <a:gs pos="47000">
              <a:schemeClr val="accent2">
                <a:lumMod val="60000"/>
                <a:lumOff val="40000"/>
              </a:schemeClr>
            </a:gs>
            <a:gs pos="88000">
              <a:schemeClr val="accent2">
                <a:lumMod val="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821BBE-B322-FD39-5ADB-CB1FA5CE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7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26943" y="4949064"/>
            <a:ext cx="11406752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72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Efesus 5: 3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4308522" y="3974577"/>
            <a:ext cx="3571780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36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36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36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429000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703236"/>
            <a:ext cx="12188825" cy="178870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</a:t>
            </a:r>
            <a:r>
              <a:rPr kumimoji="0" lang="de-DE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kumimoji="0" lang="de-DE" sz="5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Jemaat</a:t>
            </a:r>
            <a:r>
              <a:rPr kumimoji="0" lang="de-DE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 29: 1 - 3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kumimoji="0" lang="fi-FI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Di Muka Tuhan Yesus</a:t>
            </a:r>
            <a:r>
              <a:rPr kumimoji="0" lang="de-DE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DB5E34-B40D-33B6-36F7-7606FB623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2382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2551373-5454-29A2-974F-E97A1B889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7E0A87-6208-B33E-34F4-8D888B5F4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2382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0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BA80501-BFE4-B363-B058-08743827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E36A91-06D6-7469-4A92-560F5408C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0" b="2359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827220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73D4D288-5A47-D9C8-5A9D-AB22AA30C13D}"/>
              </a:ext>
            </a:extLst>
          </p:cNvPr>
          <p:cNvSpPr txBox="1"/>
          <p:nvPr/>
        </p:nvSpPr>
        <p:spPr>
          <a:xfrm>
            <a:off x="0" y="4823722"/>
            <a:ext cx="12188825" cy="189479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Pujian </a:t>
            </a:r>
            <a:r>
              <a:rPr lang="fi-FI" sz="5400" spc="-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9 : </a:t>
            </a: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1, 2</a:t>
            </a:r>
          </a:p>
          <a:p>
            <a:pPr algn="ctr"/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“Mulia Tuhanmu”</a:t>
            </a:r>
            <a:endParaRPr lang="nn-NO" sz="5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85083"/>
            <a:ext cx="6771304" cy="92333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966755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72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 Yohanes 3: 23-24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09093"/>
            <a:ext cx="10711376" cy="6408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</a:t>
            </a: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36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Anugerah</a:t>
            </a: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dan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Hidup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Baru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  <a:p>
            <a:pPr algn="ctr">
              <a:spcBef>
                <a:spcPts val="641"/>
              </a:spcBef>
              <a:tabLst>
                <a:tab pos="0" algn="l"/>
              </a:tabLst>
            </a:pPr>
            <a:endParaRPr lang="en-US" sz="3600" strike="noStrike" spc="-1" dirty="0">
              <a:solidFill>
                <a:srgbClr val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261425" y="5412660"/>
            <a:ext cx="11665974" cy="108687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60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“Hatiku Percaya”</a:t>
            </a:r>
            <a:endParaRPr lang="en-US" sz="60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600592" y="4476429"/>
            <a:ext cx="6171574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d-ID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Nyanyian Kesanggupan</a:t>
            </a:r>
            <a:endParaRPr lang="en-US" sz="36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31494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2800" b="1" strike="noStrike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Narrow"/>
              </a:rPr>
              <a:t>Jemaat Dimohon Berdiri</a:t>
            </a:r>
            <a:endParaRPr lang="en-US" sz="2800" b="0" strike="noStrike" spc="-1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bg1"/>
            </a:gs>
            <a:gs pos="20000">
              <a:schemeClr val="accent2">
                <a:lumMod val="20000"/>
                <a:lumOff val="80000"/>
              </a:schemeClr>
            </a:gs>
            <a:gs pos="42000">
              <a:schemeClr val="accent2">
                <a:lumMod val="60000"/>
                <a:lumOff val="40000"/>
              </a:schemeClr>
            </a:gs>
            <a:gs pos="71000">
              <a:schemeClr val="accent2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3886C7-E413-9FE6-0CE1-AEF31928ECD7}"/>
              </a:ext>
            </a:extLst>
          </p:cNvPr>
          <p:cNvSpPr txBox="1"/>
          <p:nvPr/>
        </p:nvSpPr>
        <p:spPr>
          <a:xfrm>
            <a:off x="582563" y="1391838"/>
            <a:ext cx="11112908" cy="368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fi-FI" sz="4800" b="0" i="0" u="none" strike="noStrike" baseline="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Saat 'ku tak melihat jalan-Mu</a:t>
            </a:r>
            <a:r>
              <a:rPr lang="fi-FI" sz="480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,</a:t>
            </a:r>
            <a:endParaRPr lang="fi-FI" sz="4800" b="0" i="0" u="none" strike="noStrike" baseline="0">
              <a:solidFill>
                <a:srgbClr val="000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4800" b="0" i="0" u="none" strike="noStrike" baseline="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s</a:t>
            </a:r>
            <a:r>
              <a:rPr lang="pl-PL" sz="4800" b="0" i="0" u="none" strike="noStrike" baseline="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aat 'ku tak mengerti rencana-Mu</a:t>
            </a:r>
            <a:r>
              <a:rPr lang="en-US" sz="4800" b="0" i="0" u="none" strike="noStrike" baseline="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  <a:endParaRPr lang="pl-PL" sz="4800" b="0" i="0" u="none" strike="noStrike" baseline="0">
              <a:solidFill>
                <a:srgbClr val="000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ID" sz="4800" b="0" i="0" u="none" strike="noStrike" baseline="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Namun tetap kupegang janji-Mu,</a:t>
            </a:r>
          </a:p>
          <a:p>
            <a:pPr>
              <a:lnSpc>
                <a:spcPct val="125000"/>
              </a:lnSpc>
            </a:pPr>
            <a:r>
              <a:rPr lang="en-ID" sz="4800" b="0" i="0" u="none" strike="noStrike" baseline="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pengharapanku hanya pada-Mu.</a:t>
            </a:r>
          </a:p>
        </p:txBody>
      </p:sp>
    </p:spTree>
    <p:extLst>
      <p:ext uri="{BB962C8B-B14F-4D97-AF65-F5344CB8AC3E}">
        <p14:creationId xmlns:p14="http://schemas.microsoft.com/office/powerpoint/2010/main" val="223272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bg1"/>
            </a:gs>
            <a:gs pos="20000">
              <a:schemeClr val="accent2">
                <a:lumMod val="20000"/>
                <a:lumOff val="80000"/>
              </a:schemeClr>
            </a:gs>
            <a:gs pos="42000">
              <a:schemeClr val="accent2">
                <a:lumMod val="60000"/>
                <a:lumOff val="40000"/>
              </a:schemeClr>
            </a:gs>
            <a:gs pos="71000">
              <a:schemeClr val="accent2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469BE63-7313-E1DA-0D4E-BC099D957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F2F13D-08C0-CFA6-A0E7-1F47E04DB24B}"/>
              </a:ext>
            </a:extLst>
          </p:cNvPr>
          <p:cNvSpPr txBox="1"/>
          <p:nvPr/>
        </p:nvSpPr>
        <p:spPr>
          <a:xfrm>
            <a:off x="582563" y="1391838"/>
            <a:ext cx="11112908" cy="36894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lnSpc>
                <a:spcPct val="125000"/>
              </a:lnSpc>
              <a:defRPr sz="4800" b="0" i="0" u="none" strike="noStrike" baseline="0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fi-FI"/>
              <a:t>Hatiku percaya,</a:t>
            </a:r>
          </a:p>
          <a:p>
            <a:r>
              <a:rPr lang="fi-FI"/>
              <a:t>hatiku percaya,</a:t>
            </a:r>
          </a:p>
          <a:p>
            <a:r>
              <a:rPr lang="fi-FI"/>
              <a:t>hatiku percaya,</a:t>
            </a:r>
          </a:p>
          <a:p>
            <a:r>
              <a:rPr lang="fi-FI"/>
              <a:t>s'lalu 'ku percaya.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09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635754" y="3372551"/>
            <a:ext cx="11157094" cy="1096797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defTabSz="914126">
              <a:defRPr/>
            </a:pPr>
            <a:r>
              <a:rPr kumimoji="0" lang="fi-FI" sz="5998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5998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Dalam Kasih SalibMu</a:t>
            </a:r>
            <a:r>
              <a:rPr kumimoji="0" lang="fi-FI" sz="5998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en-US" sz="5998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679998" y="2254790"/>
            <a:ext cx="7455458" cy="81458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599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Lagu</a:t>
            </a:r>
            <a:r>
              <a:rPr kumimoji="0" lang="en-US" sz="359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kumimoji="0" lang="en-US" sz="3599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Tema</a:t>
            </a:r>
            <a:r>
              <a:rPr kumimoji="0" lang="en-US" sz="359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Masa </a:t>
            </a:r>
            <a:r>
              <a:rPr kumimoji="0" lang="en-US" sz="3599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Prapaska</a:t>
            </a:r>
            <a:endParaRPr kumimoji="0" lang="en-US" sz="3599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6851B0A0-DE7E-7744-0AD6-CAC8B67997C3}"/>
              </a:ext>
            </a:extLst>
          </p:cNvPr>
          <p:cNvSpPr txBox="1"/>
          <p:nvPr/>
        </p:nvSpPr>
        <p:spPr>
          <a:xfrm>
            <a:off x="832398" y="4929163"/>
            <a:ext cx="7455458" cy="81458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2400" i="1" spc="-1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Cipt.: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2400" i="1" spc="-1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Ibu Dewi Monica Suryandari</a:t>
            </a:r>
            <a:endParaRPr kumimoji="0" lang="en-US" sz="24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07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bg1"/>
            </a:gs>
            <a:gs pos="20000">
              <a:schemeClr val="accent4">
                <a:lumMod val="40000"/>
                <a:lumOff val="60000"/>
              </a:schemeClr>
            </a:gs>
            <a:gs pos="37000">
              <a:schemeClr val="accent4">
                <a:lumMod val="60000"/>
                <a:lumOff val="40000"/>
              </a:schemeClr>
            </a:gs>
            <a:gs pos="79000">
              <a:schemeClr val="accent4">
                <a:lumMod val="7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6E86C7-5F9D-6061-603C-CA808CB541EC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0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bg1"/>
            </a:gs>
            <a:gs pos="20000">
              <a:schemeClr val="accent4">
                <a:lumMod val="40000"/>
                <a:lumOff val="60000"/>
              </a:schemeClr>
            </a:gs>
            <a:gs pos="36000">
              <a:schemeClr val="accent4">
                <a:lumMod val="60000"/>
                <a:lumOff val="40000"/>
              </a:schemeClr>
            </a:gs>
            <a:gs pos="79000">
              <a:schemeClr val="accent4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E34366-B655-06AC-EB04-2B36C337F5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424514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72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Matius 4: 1-11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006671" y="3311385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005683F-B169-3146-928E-BCA0E161B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9FD1DB-B129-3385-964A-75FE90C2659F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8" y="147480"/>
            <a:ext cx="1116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70937" y="2661550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pc="-1" dirty="0">
                <a:solidFill>
                  <a:srgbClr val="FF0000"/>
                </a:solidFill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berbahagia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ialah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mereka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mendengarkan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firman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Allah 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 </a:t>
            </a:r>
          </a:p>
          <a:p>
            <a:pPr>
              <a:defRPr/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Hosiana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...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144BAF-6782-B84A-3712-ED0169AAB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035" y="690068"/>
            <a:ext cx="14692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50789" y="309851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Jemaat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</a:p>
          <a:p>
            <a:pPr>
              <a:defRPr/>
            </a:pPr>
            <a:r>
              <a:rPr lang="en-US" sz="4000" b="1" spc="-1" dirty="0">
                <a:solidFill>
                  <a:srgbClr val="1F497D">
                    <a:lumMod val="50000"/>
                  </a:srgbClr>
                </a:solidFill>
                <a:ea typeface="SimSun"/>
              </a:rPr>
              <a:t> 	</a:t>
            </a:r>
            <a:endParaRPr lang="en-US" sz="4000" spc="-1" dirty="0">
              <a:solidFill>
                <a:srgbClr val="1F497D">
                  <a:lumMod val="50000"/>
                </a:srgbClr>
              </a:solidFill>
            </a:endParaRPr>
          </a:p>
          <a:p>
            <a:pPr>
              <a:defRPr/>
            </a:pPr>
            <a:r>
              <a:rPr lang="es-ES" sz="4000" b="1" spc="-1" dirty="0">
                <a:solidFill>
                  <a:srgbClr val="000000"/>
                </a:solidFill>
                <a:ea typeface="SimSun"/>
              </a:rPr>
              <a:t>1   1  |  3  3 . 3   3  |  5  5  0  5  5  |  6 . 5 4 | 3 . . </a:t>
            </a:r>
            <a:endParaRPr lang="en-US" sz="4000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Hosi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ana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Hosi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ana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Hosi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n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4355355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4354552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4358668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144BAF-6782-B84A-3712-ED0169AAB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035" y="690068"/>
            <a:ext cx="14692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294967" y="4837468"/>
            <a:ext cx="11547987" cy="17108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t-BR" sz="6000" spc="-1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“Kesahajaan, </a:t>
            </a:r>
          </a:p>
          <a:p>
            <a:pPr algn="ctr"/>
            <a:r>
              <a:rPr lang="pt-BR" sz="6000" spc="-1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Bukan Keserakahan”</a:t>
            </a:r>
          </a:p>
        </p:txBody>
      </p:sp>
      <p:sp>
        <p:nvSpPr>
          <p:cNvPr id="402" name="TextShape 2"/>
          <p:cNvSpPr txBox="1"/>
          <p:nvPr/>
        </p:nvSpPr>
        <p:spPr>
          <a:xfrm>
            <a:off x="3359257" y="3520230"/>
            <a:ext cx="5470310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08898" y="3402999"/>
            <a:ext cx="9470727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66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Kolose 3: 15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955031" y="2222173"/>
            <a:ext cx="4796837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792077"/>
            <a:ext cx="12188825" cy="185830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pl-PL" sz="50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367</a:t>
            </a:r>
            <a:r>
              <a:rPr lang="en-US" sz="50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:</a:t>
            </a:r>
            <a:r>
              <a:rPr lang="pl-PL" sz="50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 </a:t>
            </a:r>
            <a:r>
              <a:rPr lang="en-US" sz="50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- 6</a:t>
            </a:r>
          </a:p>
          <a:p>
            <a:pPr lvl="0" algn="ctr">
              <a:defRPr/>
            </a:pPr>
            <a:r>
              <a:rPr lang="pl-PL" sz="50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“PadaMu, Tuhan Dan Allahku”</a:t>
            </a:r>
            <a:endParaRPr kumimoji="0" lang="it-IT" sz="5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3237974" y="3779822"/>
            <a:ext cx="5712875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E9EDF1C-2760-4B36-EC2F-67471376C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B0F44F-BC8E-1EE3-320A-555A0F109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0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0501495-8A36-341E-BBFE-65F1EFDC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60D4B8-01EA-E859-2778-6258B4641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3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A4AFFF5-F354-A168-8207-AEDA47638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E75A49-46B8-98FD-F127-5FB3233BB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A3B071-E72C-102B-DC55-AADCDD702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4D55BFD-FEB1-B26C-F3E5-99C8C80A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7264AF-AFC2-D7B6-0F0F-F35974BB280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8" y="0"/>
            <a:ext cx="11160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F55574-76BA-9919-7D22-D685F6F86E73}"/>
              </a:ext>
            </a:extLst>
          </p:cNvPr>
          <p:cNvSpPr txBox="1"/>
          <p:nvPr/>
        </p:nvSpPr>
        <p:spPr>
          <a:xfrm>
            <a:off x="2976264" y="1633070"/>
            <a:ext cx="8070277" cy="384721"/>
          </a:xfrm>
          <a:prstGeom prst="rect">
            <a:avLst/>
          </a:prstGeom>
          <a:solidFill>
            <a:srgbClr val="E0FDFD"/>
          </a:solidFill>
        </p:spPr>
        <p:txBody>
          <a:bodyPr wrap="square">
            <a:spAutoFit/>
          </a:bodyPr>
          <a:lstStyle/>
          <a:p>
            <a:r>
              <a:rPr lang="en-ID" sz="1900" i="0" u="none" strike="noStrike" baseline="0">
                <a:solidFill>
                  <a:srgbClr val="000000"/>
                </a:solidFill>
                <a:latin typeface="Arial Rounded MT Bold" panose="020F0704030504030204" pitchFamily="34" charset="0"/>
              </a:rPr>
              <a:t>   syu         -         kur           a          -       tas       A        -        nak   Dom -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2D82C3-1D42-3B23-BE8E-C517FC44171F}"/>
              </a:ext>
            </a:extLst>
          </p:cNvPr>
          <p:cNvSpPr txBox="1"/>
          <p:nvPr/>
        </p:nvSpPr>
        <p:spPr>
          <a:xfrm>
            <a:off x="606689" y="2581878"/>
            <a:ext cx="10616834" cy="384721"/>
          </a:xfrm>
          <a:prstGeom prst="rect">
            <a:avLst/>
          </a:prstGeom>
          <a:solidFill>
            <a:srgbClr val="E0FDFD"/>
          </a:solidFill>
        </p:spPr>
        <p:txBody>
          <a:bodyPr wrap="square">
            <a:spAutoFit/>
          </a:bodyPr>
          <a:lstStyle/>
          <a:p>
            <a:r>
              <a:rPr lang="it-IT" sz="1900" i="0" u="none" strike="noStrike" baseline="0">
                <a:solidFill>
                  <a:srgbClr val="000000"/>
                </a:solidFill>
                <a:latin typeface="Arial Rounded MT Bold" panose="020F0704030504030204" pitchFamily="34" charset="0"/>
              </a:rPr>
              <a:t>yang t’lah da     -     tang         di          du  -  ni    -  a,                               meng      -     ha    -   pus</a:t>
            </a:r>
            <a:endParaRPr lang="en-ID" sz="1900" i="0" u="none" strike="noStrike" baseline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934151-2FE6-C087-CD86-D29B4C52E359}"/>
              </a:ext>
            </a:extLst>
          </p:cNvPr>
          <p:cNvSpPr txBox="1"/>
          <p:nvPr/>
        </p:nvSpPr>
        <p:spPr>
          <a:xfrm>
            <a:off x="1312606" y="3452032"/>
            <a:ext cx="6076336" cy="384721"/>
          </a:xfrm>
          <a:prstGeom prst="rect">
            <a:avLst/>
          </a:prstGeom>
          <a:solidFill>
            <a:srgbClr val="E0FDFD"/>
          </a:solidFill>
        </p:spPr>
        <p:txBody>
          <a:bodyPr wrap="square">
            <a:spAutoFit/>
          </a:bodyPr>
          <a:lstStyle/>
          <a:p>
            <a:r>
              <a:rPr lang="en-ID" sz="1900" i="0" u="none" strike="noStrike" baseline="0">
                <a:solidFill>
                  <a:srgbClr val="000000"/>
                </a:solidFill>
                <a:latin typeface="Arial Rounded MT Bold" panose="020F0704030504030204" pitchFamily="34" charset="0"/>
              </a:rPr>
              <a:t>se  -  ga       -     la       do - sa,               me  -  le  -   pas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B8ED85-E4F5-033B-7063-6C0214F8433E}"/>
              </a:ext>
            </a:extLst>
          </p:cNvPr>
          <p:cNvSpPr txBox="1"/>
          <p:nvPr/>
        </p:nvSpPr>
        <p:spPr>
          <a:xfrm>
            <a:off x="7831390" y="3555268"/>
            <a:ext cx="3510116" cy="384721"/>
          </a:xfrm>
          <a:prstGeom prst="rect">
            <a:avLst/>
          </a:prstGeom>
          <a:solidFill>
            <a:srgbClr val="E0FDFD"/>
          </a:solidFill>
        </p:spPr>
        <p:txBody>
          <a:bodyPr wrap="square">
            <a:spAutoFit/>
          </a:bodyPr>
          <a:lstStyle/>
          <a:p>
            <a:r>
              <a:rPr lang="en-ID" sz="1900" i="0" u="none" strike="noStrike" baseline="0">
                <a:solidFill>
                  <a:srgbClr val="000000"/>
                </a:solidFill>
                <a:latin typeface="Arial Rounded MT Bold" panose="020F0704030504030204" pitchFamily="34" charset="0"/>
              </a:rPr>
              <a:t>da     -      ri                sik-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4E74A8-96D9-AD2A-C4BE-05D9C17DC5D8}"/>
              </a:ext>
            </a:extLst>
          </p:cNvPr>
          <p:cNvSpPr txBox="1"/>
          <p:nvPr/>
        </p:nvSpPr>
        <p:spPr>
          <a:xfrm>
            <a:off x="771827" y="4504082"/>
            <a:ext cx="1044000" cy="400110"/>
          </a:xfrm>
          <a:prstGeom prst="rect">
            <a:avLst/>
          </a:prstGeom>
          <a:solidFill>
            <a:srgbClr val="E0FDFD"/>
          </a:solidFill>
        </p:spPr>
        <p:txBody>
          <a:bodyPr wrap="square">
            <a:spAutoFit/>
          </a:bodyPr>
          <a:lstStyle/>
          <a:p>
            <a:r>
              <a:rPr lang="en-ID" sz="2000" i="0" u="none" strike="noStrike" baseline="0">
                <a:solidFill>
                  <a:srgbClr val="000000"/>
                </a:solidFill>
                <a:latin typeface="Arial Rounded MT Bold" panose="020F0704030504030204" pitchFamily="34" charset="0"/>
              </a:rPr>
              <a:t>sa.</a:t>
            </a:r>
          </a:p>
        </p:txBody>
      </p:sp>
    </p:spTree>
    <p:extLst>
      <p:ext uri="{BB962C8B-B14F-4D97-AF65-F5344CB8AC3E}">
        <p14:creationId xmlns:p14="http://schemas.microsoft.com/office/powerpoint/2010/main" val="102231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54AEA1F-11C6-DCC5-FC8E-0965D4F3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F65DA-BB5C-40F8-25BB-977FDC83C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20D5FE9-59C8-94E9-62E1-955E536A7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52EB7C-BDFC-CE04-05A1-60F875153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89184" y="920520"/>
            <a:ext cx="9582037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noFill/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Votum</a:t>
            </a:r>
            <a:r>
              <a:rPr lang="en-US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id-ID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dan Salam Sejahtera</a:t>
            </a:r>
            <a:endParaRPr lang="en-US" sz="40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2FB49F-8245-AEF9-509C-BCF71B99B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88" y="649111"/>
            <a:ext cx="1469263" cy="147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1" y="4710293"/>
            <a:ext cx="12188824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426: 1, 4</a:t>
            </a:r>
          </a:p>
          <a:p>
            <a:pPr lvl="0" algn="ctr">
              <a:defRPr/>
            </a:pPr>
            <a:r>
              <a:rPr lang="fi-FI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“Kita Harus Membawa Berita”</a:t>
            </a:r>
            <a:endParaRPr kumimoji="0" lang="en-US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101183" y="3786801"/>
            <a:ext cx="6768000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</a:t>
            </a:r>
            <a:r>
              <a: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Akhir Ibadah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13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C99167-E47E-081F-AB13-3238A37A1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b="1330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CF37E18-B50F-9294-7E7D-52A83A798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748AC2-74C2-2004-19D6-D2C6214FF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1330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70374C-1E5E-5B5A-5C22-77F4A5096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b="1330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4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06AEA8-5DA2-B7AE-5BE1-6817EF71F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9D8099-0B26-9D7F-CBCF-10D46D0CC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1330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661984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4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4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4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</a:t>
            </a:r>
            <a:r>
              <a:rPr lang="en-US" sz="4400" kern="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enghayati</a:t>
            </a:r>
            <a:r>
              <a:rPr lang="en-US" sz="4400" kern="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400" kern="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PraPaskah</a:t>
            </a:r>
            <a:r>
              <a:rPr lang="en-US" sz="4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4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4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4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4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4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705811" y="3558724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terkasih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marilah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ibadah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di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inggu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Prapaska</a:t>
            </a:r>
            <a:r>
              <a:rPr lang="en-US" sz="4000" b="1" strike="noStrike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ini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khususkan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dengan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bersama-sama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mengaku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demikian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: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A4AF96-A4B8-E787-89DD-4D426EEDE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88" y="649111"/>
            <a:ext cx="1469263" cy="147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tetap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seluruh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ciptaanNya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B6D0D6-323D-598F-60D2-B2BF44BD1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88" y="649111"/>
            <a:ext cx="1469263" cy="147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karunia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damai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sejahtera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Yesus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melimpah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atas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Saudara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Anak-anak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sekalian</a:t>
            </a:r>
            <a:r>
              <a:rPr lang="id-ID" sz="4000" b="1" strike="noStrike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30F1C-21E3-286D-7668-0A4C7CD3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88" y="649111"/>
            <a:ext cx="1469263" cy="147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7624</TotalTime>
  <Words>636</Words>
  <Application>Microsoft Office PowerPoint</Application>
  <PresentationFormat>Custom</PresentationFormat>
  <Paragraphs>197</Paragraphs>
  <Slides>65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65</vt:i4>
      </vt:variant>
    </vt:vector>
  </HeadingPairs>
  <TitlesOfParts>
    <vt:vector size="91" baseType="lpstr">
      <vt:lpstr>SimSun</vt:lpstr>
      <vt:lpstr>Adobe Gothic Std B</vt:lpstr>
      <vt:lpstr>Aharoni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Calibri Light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4_Office Theme</vt:lpstr>
      <vt:lpstr>1_Office Theme</vt:lpstr>
      <vt:lpstr>5_Office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 Bowie</dc:creator>
  <dc:description/>
  <cp:lastModifiedBy>Sekum</cp:lastModifiedBy>
  <cp:revision>752</cp:revision>
  <dcterms:created xsi:type="dcterms:W3CDTF">2019-06-07T16:43:24Z</dcterms:created>
  <dcterms:modified xsi:type="dcterms:W3CDTF">2026-02-21T11:48:23Z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