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63" r:id="rId7"/>
  </p:sldMasterIdLst>
  <p:notesMasterIdLst>
    <p:notesMasterId r:id="rId70"/>
  </p:notesMasterIdLst>
  <p:sldIdLst>
    <p:sldId id="310" r:id="rId8"/>
    <p:sldId id="1197" r:id="rId9"/>
    <p:sldId id="1277" r:id="rId10"/>
    <p:sldId id="1385" r:id="rId11"/>
    <p:sldId id="1210" r:id="rId12"/>
    <p:sldId id="1291" r:id="rId13"/>
    <p:sldId id="1292" r:id="rId14"/>
    <p:sldId id="1293" r:id="rId15"/>
    <p:sldId id="1294" r:id="rId16"/>
    <p:sldId id="1295" r:id="rId17"/>
    <p:sldId id="1296" r:id="rId18"/>
    <p:sldId id="267" r:id="rId19"/>
    <p:sldId id="1297" r:id="rId20"/>
    <p:sldId id="419" r:id="rId21"/>
    <p:sldId id="1366" r:id="rId22"/>
    <p:sldId id="1391" r:id="rId23"/>
    <p:sldId id="1278" r:id="rId24"/>
    <p:sldId id="1392" r:id="rId25"/>
    <p:sldId id="936" r:id="rId26"/>
    <p:sldId id="274" r:id="rId27"/>
    <p:sldId id="1080" r:id="rId28"/>
    <p:sldId id="1203" r:id="rId29"/>
    <p:sldId id="1204" r:id="rId30"/>
    <p:sldId id="1205" r:id="rId31"/>
    <p:sldId id="827" r:id="rId32"/>
    <p:sldId id="279" r:id="rId33"/>
    <p:sldId id="1342" r:id="rId34"/>
    <p:sldId id="281" r:id="rId35"/>
    <p:sldId id="1379" r:id="rId36"/>
    <p:sldId id="1380" r:id="rId37"/>
    <p:sldId id="1108" r:id="rId38"/>
    <p:sldId id="285" r:id="rId39"/>
    <p:sldId id="1299" r:id="rId40"/>
    <p:sldId id="1329" r:id="rId41"/>
    <p:sldId id="288" r:id="rId42"/>
    <p:sldId id="1301" r:id="rId43"/>
    <p:sldId id="1083" r:id="rId44"/>
    <p:sldId id="1084" r:id="rId45"/>
    <p:sldId id="1086" r:id="rId46"/>
    <p:sldId id="1087" r:id="rId47"/>
    <p:sldId id="1088" r:id="rId48"/>
    <p:sldId id="1099" r:id="rId49"/>
    <p:sldId id="1089" r:id="rId50"/>
    <p:sldId id="1201" r:id="rId51"/>
    <p:sldId id="1386" r:id="rId52"/>
    <p:sldId id="1371" r:id="rId53"/>
    <p:sldId id="1387" r:id="rId54"/>
    <p:sldId id="1388" r:id="rId55"/>
    <p:sldId id="1393" r:id="rId56"/>
    <p:sldId id="1390" r:id="rId57"/>
    <p:sldId id="1394" r:id="rId58"/>
    <p:sldId id="292" r:id="rId59"/>
    <p:sldId id="1195" r:id="rId60"/>
    <p:sldId id="294" r:id="rId61"/>
    <p:sldId id="295" r:id="rId62"/>
    <p:sldId id="296" r:id="rId63"/>
    <p:sldId id="297" r:id="rId64"/>
    <p:sldId id="1303" r:id="rId65"/>
    <p:sldId id="1280" r:id="rId66"/>
    <p:sldId id="1219" r:id="rId67"/>
    <p:sldId id="1220" r:id="rId68"/>
    <p:sldId id="328" r:id="rId69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DDB"/>
    <a:srgbClr val="E2FFFF"/>
    <a:srgbClr val="008000"/>
    <a:srgbClr val="336600"/>
    <a:srgbClr val="00FF99"/>
    <a:srgbClr val="33CC33"/>
    <a:srgbClr val="009900"/>
    <a:srgbClr val="010001"/>
    <a:srgbClr val="F8F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76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93478419-F701-4F47-9E50-621BEBB83D47}" type="slidenum">
              <a:rPr lang="id-ID" sz="1200" spc="-1">
                <a:solidFill>
                  <a:srgbClr val="000000"/>
                </a:solidFill>
              </a:rPr>
              <a:pPr algn="r"/>
              <a:t>14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919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72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7827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972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AD64189-C98C-44C3-B055-E42C998F6D0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036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811DAE2-C64A-466E-B2C9-EC8307DE554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7803AB0-71E3-414A-8ABA-D42D9ADC886D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7C4125-1AB8-47FE-AF81-A21145A30FD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9913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8693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CCE06-E6B1-48C9-9EA8-CCF260EBE170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695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9DE8D50-E6E7-4971-A6D6-6F67E9826319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CCE06-E6B1-48C9-9EA8-CCF260EBE170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317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171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FA622BE-03DB-459D-B0F2-E2AE64DD669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D8D369A-A41D-4F9A-A82F-487CB3C352CA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760C040-2B3D-4784-8B11-932CBBC8E411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A87E57A-C348-4484-BB2A-2ECEA463C897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712C172-F8DB-4AD4-94C3-343AD283AC2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CBDEB1-7CEE-4F92-A12C-3A37D91483C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6415D7C-6BBD-4370-84B2-06BE14FE43A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C971FFA-D065-48A1-97EF-AAC14CAB3F93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4BB30A7-6B8C-463A-A312-80F2A698402E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10/08/2024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10/08/2024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10/08/2024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Begitu pula atas saudara.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u="sng" strike="noStrike" spc="-1" dirty="0" err="1">
                <a:solidFill>
                  <a:srgbClr val="FF0000"/>
                </a:solidFill>
                <a:uFillTx/>
                <a:latin typeface="Arial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	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4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 </a:t>
            </a:r>
            <a:r>
              <a:rPr lang="nn-NO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3  .  /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   A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-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min,     A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-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min, 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    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A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id-ID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-  </a:t>
            </a: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SimSun"/>
              </a:rPr>
              <a:t>   min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065792"/>
            <a:ext cx="12188825" cy="10755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 </a:t>
            </a:r>
            <a:r>
              <a:rPr lang="en-US" sz="6400" spc="-1" dirty="0" err="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Tawarikh</a:t>
            </a:r>
            <a:r>
              <a:rPr lang="en-US" sz="6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29: 6-9</a:t>
            </a:r>
          </a:p>
        </p:txBody>
      </p:sp>
      <p:sp>
        <p:nvSpPr>
          <p:cNvPr id="367" name="TextShape 2"/>
          <p:cNvSpPr txBox="1"/>
          <p:nvPr/>
        </p:nvSpPr>
        <p:spPr>
          <a:xfrm>
            <a:off x="3319800" y="2987092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id-ID" sz="3200" b="1" spc="-1">
                <a:solidFill>
                  <a:sysClr val="windowText" lastClr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b="1" spc="-1">
              <a:solidFill>
                <a:sysClr val="windowText" lastClr="0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4037858" y="4264222"/>
            <a:ext cx="411310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3200" b="1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Nyanyian </a:t>
            </a:r>
            <a:r>
              <a:rPr lang="en-US" sz="3200" b="1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Pujian</a:t>
            </a:r>
            <a:endParaRPr lang="en-US" sz="32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5158853"/>
            <a:ext cx="12188825" cy="11233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i-FI" sz="48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Pelengkap Kidung Jemaat 216: 1, 3</a:t>
            </a:r>
          </a:p>
          <a:p>
            <a:pPr algn="ctr"/>
            <a:r>
              <a:rPr lang="fi-FI" sz="48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"Berlimpah Sukacita Dihatiku"</a:t>
            </a:r>
            <a:endParaRPr lang="nn-NO" sz="48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1497C3-29D6-9CFF-962E-BB81C283C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4166" r="4894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9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C99E5D-FF7A-9E91-BDDC-D446AF3CD7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3737" r="683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C0E8FF-F64C-3B8D-7474-EB3BFAC4C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14166" r="4653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5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C99E5D-FF7A-9E91-BDDC-D446AF3CD7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3737" r="683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8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4211515"/>
            <a:ext cx="12188825" cy="201214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6000" b="1" spc="-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Pertelaan </a:t>
            </a:r>
            <a:r>
              <a:rPr lang="it-IT" sz="6000" b="1" spc="-1" dirty="0" smtClean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Sakramen Perjamuan</a:t>
            </a:r>
            <a:endParaRPr lang="en-US" sz="6000" spc="-1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4308522" y="3484965"/>
            <a:ext cx="3571780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36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36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36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-1" y="879231"/>
            <a:ext cx="12188825" cy="51900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60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Ibadah </a:t>
            </a:r>
            <a:r>
              <a:rPr kumimoji="0" lang="en-US" sz="60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Minggu</a:t>
            </a:r>
            <a:r>
              <a:rPr kumimoji="0" lang="en-US" sz="60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0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Biasa</a:t>
            </a:r>
            <a:r>
              <a:rPr kumimoji="0" lang="en-US" sz="60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000" b="0" i="0" u="none" strike="noStrike" kern="1200" cap="none" spc="-1" normalizeH="0" baseline="0" noProof="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XIV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spc="-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Sakramen</a:t>
            </a:r>
            <a:r>
              <a:rPr lang="en-US" sz="6000" spc="-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6000" spc="-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Perjamuan</a:t>
            </a:r>
            <a:endParaRPr kumimoji="0" lang="en-US" sz="6000" b="0" i="0" u="none" strike="noStrike" kern="1200" cap="none" spc="-1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1" u="none" strike="noStrike" kern="0" cap="none" normalizeH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en-US" sz="6000" b="0" i="1" u="none" strike="noStrike" kern="0" cap="none" normalizeH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Bangsa</a:t>
            </a:r>
            <a:r>
              <a:rPr kumimoji="0" lang="en-US" sz="6000" b="0" i="1" u="none" strike="noStrike" kern="0" cap="none" normalizeH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Yang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1" u="none" strike="noStrike" kern="0" cap="none" normalizeH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Menghidupi</a:t>
            </a:r>
            <a:r>
              <a:rPr kumimoji="0" lang="en-US" sz="6000" b="0" i="1" u="none" strike="noStrike" kern="0" cap="none" normalizeH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000" b="0" i="1" u="none" strike="noStrike" kern="0" cap="none" normalizeH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Kerelaan</a:t>
            </a:r>
            <a:r>
              <a:rPr kumimoji="0" lang="en-US" sz="6000" b="0" i="1" u="none" strike="noStrike" kern="0" cap="none" normalizeH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11 </a:t>
            </a:r>
            <a:r>
              <a:rPr kumimoji="0" lang="en-US" sz="60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Agustus</a:t>
            </a:r>
            <a:r>
              <a:rPr kumimoji="0" lang="en-US" sz="60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5677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3252824" y="3943857"/>
            <a:ext cx="5683176" cy="53228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36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36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934539"/>
            <a:ext cx="12188825" cy="143356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25000"/>
              </a:lnSpc>
            </a:pPr>
            <a:r>
              <a:rPr lang="sv-S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Pelengkap Kidung Jemaat 37: 1, 2</a:t>
            </a:r>
          </a:p>
          <a:p>
            <a:pPr algn="ctr">
              <a:lnSpc>
                <a:spcPct val="125000"/>
              </a:lnSpc>
            </a:pPr>
            <a:r>
              <a:rPr lang="sv-SE" sz="50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”Bila Kurenung Dosaku”</a:t>
            </a:r>
            <a:endParaRPr lang="nn-NO" sz="50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D1564A-C9DA-07B0-C2EE-8167B5F054EF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64" r="8699"/>
          <a:stretch/>
        </p:blipFill>
        <p:spPr bwMode="auto">
          <a:xfrm>
            <a:off x="334412" y="1539000"/>
            <a:ext cx="11520000" cy="37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3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907444-8D82-0A7B-4539-C6CAC0904130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09" r="7820"/>
          <a:stretch/>
        </p:blipFill>
        <p:spPr bwMode="auto">
          <a:xfrm>
            <a:off x="544569" y="495000"/>
            <a:ext cx="11235878" cy="59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1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586344-53DB-BAB0-9F09-E174AF059277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2" r="8634"/>
          <a:stretch/>
        </p:blipFill>
        <p:spPr bwMode="auto">
          <a:xfrm>
            <a:off x="154412" y="1629000"/>
            <a:ext cx="11880000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1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907444-8D82-0A7B-4539-C6CAC0904130}"/>
              </a:ext>
            </a:extLst>
          </p:cNvPr>
          <p:cNvPicPr>
            <a:picLocks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09" r="7820"/>
          <a:stretch/>
        </p:blipFill>
        <p:spPr bwMode="auto">
          <a:xfrm>
            <a:off x="544569" y="495000"/>
            <a:ext cx="11235878" cy="59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6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85083"/>
            <a:ext cx="6771304" cy="92333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494809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66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Efesus 1: 9</a:t>
            </a:r>
            <a:endParaRPr lang="en-US" sz="66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443624"/>
            <a:ext cx="10711376" cy="6408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</a:t>
            </a:r>
            <a:r>
              <a:rPr lang="en-US" sz="3600" strike="noStrike" spc="-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Anugerah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  <a:p>
            <a:pPr algn="ctr">
              <a:spcBef>
                <a:spcPts val="641"/>
              </a:spcBef>
              <a:tabLst>
                <a:tab pos="0" algn="l"/>
              </a:tabLst>
            </a:pPr>
            <a:endParaRPr lang="en-US" sz="3600" strike="noStrike" spc="-1" dirty="0">
              <a:solidFill>
                <a:srgbClr val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494809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kumimoji="0" lang="nl-NL" sz="72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nl-NL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Filipi 2: 12-13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443624"/>
            <a:ext cx="10711376" cy="6408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Hidup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Baru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261425" y="4418258"/>
            <a:ext cx="11665974" cy="216976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60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“MengenalMu”</a:t>
            </a:r>
            <a:endParaRPr lang="en-US" sz="60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600592" y="3503037"/>
            <a:ext cx="6171574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d-ID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Nyanyian Kesanggupan</a:t>
            </a:r>
            <a:endParaRPr lang="en-US" sz="36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31494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2800" b="1" strike="noStrike" spc="-1">
                <a:solidFill>
                  <a:sysClr val="windowText" lastClr="000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Narrow"/>
              </a:rPr>
              <a:t>Jemaat Dimohon Berdiri</a:t>
            </a:r>
            <a:endParaRPr lang="en-US" sz="2800" b="0" strike="noStrike" spc="-1">
              <a:solidFill>
                <a:sysClr val="windowText" lastClr="0000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49C91A-D972-CD92-264D-3E76E737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4"/>
            <a:ext cx="12188825" cy="66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69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de-DE" sz="5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Pelengkap Kidung Jemaat </a:t>
            </a:r>
            <a:r>
              <a:rPr lang="fi-FI" sz="5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13: 1, 2</a:t>
            </a:r>
          </a:p>
          <a:p>
            <a:pPr lvl="0" algn="ctr">
              <a:defRPr/>
            </a:pPr>
            <a:r>
              <a:rPr lang="fi-FI" sz="50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"Kita Masuk RumahNya"</a:t>
            </a:r>
            <a:endParaRPr lang="de-DE" sz="50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547002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CE7C50-6B1F-14AA-3BBE-EF5845DBE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708"/>
            <a:ext cx="121888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02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46545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72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Yohanes 6: 35, 41-51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006671" y="3311385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911880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berbahagia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ialah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mereka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mendengarkan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firman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Allah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 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...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45812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59" y="1689840"/>
            <a:ext cx="11082879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- lu-ya,  hale - lu-ya,  hale    -   lu – ya..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45812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320417" y="4686455"/>
            <a:ext cx="11547987" cy="120057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t-BR" sz="72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“Bangsa Yang Menghidupi Kerelaan”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2" name="TextShape 2"/>
          <p:cNvSpPr txBox="1"/>
          <p:nvPr/>
        </p:nvSpPr>
        <p:spPr>
          <a:xfrm>
            <a:off x="3359256" y="3296969"/>
            <a:ext cx="5470310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id-ID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36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66928" y="4578793"/>
            <a:ext cx="10454968" cy="1590949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Pelengkap Kidung Jemaat 157: 1 </a:t>
            </a:r>
            <a:endParaRPr kumimoji="0" lang="fi-FI" sz="4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“Perjamuan Yang Kudus”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6094412" y="3964273"/>
            <a:ext cx="5040000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</a:t>
            </a: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ersiapan Perjamuan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CA4680-9498-64B6-5EDD-FBC10516B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1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417F125-E5F7-C66B-2718-C97B1594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/>
          <a:stretch/>
        </p:blipFill>
        <p:spPr bwMode="auto">
          <a:xfrm>
            <a:off x="949325" y="44262"/>
            <a:ext cx="10290175" cy="62090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ABCB037A-D204-0487-4B4F-0F0BD6654E5A}"/>
              </a:ext>
            </a:extLst>
          </p:cNvPr>
          <p:cNvSpPr txBox="1"/>
          <p:nvPr/>
        </p:nvSpPr>
        <p:spPr>
          <a:xfrm>
            <a:off x="1474373" y="796391"/>
            <a:ext cx="9240078" cy="7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</a:t>
            </a:r>
            <a:r>
              <a:rPr kumimoji="0" lang="en-US" sz="44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elayanan Roti Perjamuan</a:t>
            </a:r>
            <a:endParaRPr kumimoji="0" lang="en-US" sz="44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84C024-8942-BF4C-E1E7-D2DCE3D72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784412" y="1892865"/>
            <a:ext cx="10620000" cy="1590949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35: 1, </a:t>
            </a:r>
            <a:endParaRPr kumimoji="0" lang="fi-FI" sz="54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“Tercurah Darah Tuhanku”</a:t>
            </a:r>
            <a:endParaRPr kumimoji="0" lang="en-US" sz="54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2835025" y="1160361"/>
            <a:ext cx="6518773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Menyiapkan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Anggur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Perjamuan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5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D3863C-A64C-6547-B24C-E7755D73F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0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xmlns="" id="{3AD61463-3B14-1A7D-A387-AEF3BBC41B9C}"/>
              </a:ext>
            </a:extLst>
          </p:cNvPr>
          <p:cNvSpPr txBox="1"/>
          <p:nvPr/>
        </p:nvSpPr>
        <p:spPr>
          <a:xfrm>
            <a:off x="320419" y="1106111"/>
            <a:ext cx="11547986" cy="97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54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</a:t>
            </a:r>
            <a:r>
              <a:rPr kumimoji="0" lang="en-US" sz="54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elayanan Anggur Perjamuan</a:t>
            </a:r>
            <a:endParaRPr kumimoji="0" lang="en-US" sz="54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1774412" y="4416562"/>
            <a:ext cx="8640000" cy="1590949"/>
          </a:xfrm>
          <a:prstGeom prst="rect">
            <a:avLst/>
          </a:prstGeom>
          <a:noFill/>
          <a:ln w="25560">
            <a:noFill/>
          </a:ln>
          <a:effectLst>
            <a:softEdge rad="63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600" b="1" i="0" u="none" strike="noStrike" kern="1200" cap="none" spc="-1" normalizeH="0" baseline="0" noProof="0">
                <a:ln w="19050">
                  <a:noFill/>
                </a:ln>
                <a:solidFill>
                  <a:prstClr val="white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Mazmur 103</a:t>
            </a:r>
            <a:endParaRPr kumimoji="0" lang="en-US" sz="9600" b="1" i="0" u="none" strike="noStrike" kern="1200" cap="none" spc="-1" normalizeH="0" baseline="0" noProof="0" dirty="0">
              <a:ln w="19050">
                <a:noFill/>
              </a:ln>
              <a:solidFill>
                <a:prstClr val="white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2" y="3159983"/>
            <a:ext cx="9470727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66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2 Korintus 9: 7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955031" y="2177929"/>
            <a:ext cx="4796837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752233"/>
            <a:ext cx="12188825" cy="185830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en-US" sz="5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</a:t>
            </a:r>
            <a:r>
              <a:rPr kumimoji="0" lang="en-US" sz="5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kumimoji="0" lang="en-US" sz="5400" b="0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Jemaat</a:t>
            </a:r>
            <a:r>
              <a:rPr kumimoji="0" lang="en-US" sz="54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n-US" sz="54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337: 1 - 3 "Betapa Kita Tidak Bersyukur"</a:t>
            </a:r>
            <a:endParaRPr kumimoji="0" lang="it-IT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3237974" y="3779822"/>
            <a:ext cx="5712875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5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BDFA2A-FEA5-B1D7-9652-21A3AB747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3521" r="925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34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5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33B030-DEBA-439D-A2A6-A8BB7078C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3306" r="9251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1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5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8F8D0-0AEC-09DD-A0F0-D5BBA0227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13306" r="9129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61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5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33B030-DEBA-439D-A2A6-A8BB7078C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3306" r="9251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9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6918DF-4B05-D2CB-8407-2FD49C3EB3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/>
          <a:stretch/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5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E75090-4BFC-185F-252E-3DA5F1D05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3306" r="9251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40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5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33B030-DEBA-439D-A2A6-A8BB7078C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3306" r="9251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5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58280" y="920520"/>
            <a:ext cx="9454680" cy="5015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Aku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percaya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kepada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Allah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Bapa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Mahakuasa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, </a:t>
            </a:r>
            <a:r>
              <a:rPr lang="en-US" sz="4000" b="1" spc="-1" dirty="0" err="1">
                <a:solidFill>
                  <a:srgbClr val="FFFFFF"/>
                </a:solidFill>
                <a:latin typeface="Adobe Gothic Std B"/>
                <a:ea typeface="SimSun"/>
              </a:rPr>
              <a:t>K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halik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langit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 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bumi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Dan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kepada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Yesus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Kristus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AnakNya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Yang Tunggal,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Tuhan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Kita.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dikandung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pada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Roh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Kudus,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lahir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anak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Maria.</a:t>
            </a:r>
            <a:endParaRPr lang="en-US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472400" y="304920"/>
            <a:ext cx="9554400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menderita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di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bawah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pemerintahan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Pontius Pilatus,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disalibkan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dikuburkan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turun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dalam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kerajaan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maut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Pada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hari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ketiga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bangkit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pula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dari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antara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orang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Naik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surga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, duduk di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sebelah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kanan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Allah,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Bapa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latin typeface="Adobe Gothic Std B"/>
                <a:ea typeface="SimSun"/>
              </a:rPr>
              <a:t>Mahakuasa</a:t>
            </a:r>
            <a:r>
              <a:rPr lang="en-US" sz="4000" b="1" strike="noStrike" spc="-1" dirty="0">
                <a:solidFill>
                  <a:srgbClr val="FFFFFF"/>
                </a:solidFill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370880" y="1536120"/>
            <a:ext cx="9524160" cy="43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Dan akan datang </a:t>
            </a:r>
            <a:r>
              <a:rPr lang="id-ID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dari sana </a:t>
            </a: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untuk menghakimi orang yang hidup dan yang mati.</a:t>
            </a: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Aku percaya kepada Roh Kudus, Gereja yang Kudus dan Am,</a:t>
            </a:r>
            <a:r>
              <a:rPr lang="id-ID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 </a:t>
            </a: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persekutuan Orang Kudus.</a:t>
            </a:r>
            <a:endParaRPr lang="en-US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231560" y="1843920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Pengampunan Dosa.</a:t>
            </a: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Kebangkitan Daging.</a:t>
            </a: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>
                <a:solidFill>
                  <a:srgbClr val="FFFFFF"/>
                </a:solidFill>
                <a:latin typeface="Adobe Gothic Std B"/>
                <a:ea typeface="SimSun"/>
              </a:rPr>
              <a:t>dan Hidup Yang Kekal.</a:t>
            </a:r>
            <a:endParaRPr lang="en-US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24466" y="4282601"/>
            <a:ext cx="11577482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</a:t>
            </a:r>
            <a:r>
              <a:rPr kumimoji="0" lang="fi-FI" sz="60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Jemaat </a:t>
            </a:r>
            <a:r>
              <a:rPr lang="fi-FI" sz="60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412: 1, 2 “Tuntun Aku Tuhan Allah”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285369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gutusan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13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Votum</a:t>
            </a:r>
            <a:r>
              <a:rPr lang="en-US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id-ID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dan Salam Sejahtera</a:t>
            </a:r>
            <a:endParaRPr lang="en-US" sz="40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B02062-AE4B-A0D7-2582-565ABDA88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3090" r="6951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97042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A29097-51D8-6730-BC25-8CF4887C8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2660" r="6951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51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18321"/>
            <a:ext cx="12188825" cy="20116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3813701"/>
            <a:ext cx="10797840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terkasih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marilah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ibadah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di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inggu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ini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khususkan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dengan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bersama-sama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mengaku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demikian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: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datangnya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kekal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sampai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selama-lamanya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karunia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damai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sejahtera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Yesus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kiranya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melimpah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atas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Saudara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sekalian</a:t>
            </a:r>
            <a:r>
              <a:rPr lang="id-ID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7B9CA-7065-C389-7FE8-3C8E9979F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8276</TotalTime>
  <Words>472</Words>
  <Application>Microsoft Office PowerPoint</Application>
  <PresentationFormat>Custom</PresentationFormat>
  <Paragraphs>156</Paragraphs>
  <Slides>62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62</vt:i4>
      </vt:variant>
    </vt:vector>
  </HeadingPairs>
  <TitlesOfParts>
    <vt:vector size="83" baseType="lpstr">
      <vt:lpstr>SimSun</vt:lpstr>
      <vt:lpstr>Adobe Gothic Std B</vt:lpstr>
      <vt:lpstr>Aharoni</vt:lpstr>
      <vt:lpstr>Arial</vt:lpstr>
      <vt:lpstr>Arial Black</vt:lpstr>
      <vt:lpstr>Arial Narrow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KRISNA AMBER</dc:creator>
  <dc:description/>
  <cp:lastModifiedBy>Sekum</cp:lastModifiedBy>
  <cp:revision>778</cp:revision>
  <dcterms:created xsi:type="dcterms:W3CDTF">2019-06-07T16:43:24Z</dcterms:created>
  <dcterms:modified xsi:type="dcterms:W3CDTF">2024-08-10T08:02:46Z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