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776" r:id="rId3"/>
    <p:sldMasterId id="2147483788" r:id="rId4"/>
    <p:sldMasterId id="2147484752" r:id="rId5"/>
    <p:sldMasterId id="2147484788" r:id="rId6"/>
    <p:sldMasterId id="2147484863" r:id="rId7"/>
    <p:sldMasterId id="2147484901" r:id="rId8"/>
    <p:sldMasterId id="2147484914" r:id="rId9"/>
    <p:sldMasterId id="2147484927" r:id="rId10"/>
    <p:sldMasterId id="2147484940" r:id="rId11"/>
    <p:sldMasterId id="2147484952" r:id="rId12"/>
  </p:sldMasterIdLst>
  <p:notesMasterIdLst>
    <p:notesMasterId r:id="rId73"/>
  </p:notesMasterIdLst>
  <p:sldIdLst>
    <p:sldId id="310" r:id="rId13"/>
    <p:sldId id="1469" r:id="rId14"/>
    <p:sldId id="1539" r:id="rId15"/>
    <p:sldId id="1540" r:id="rId16"/>
    <p:sldId id="1210" r:id="rId17"/>
    <p:sldId id="1608" r:id="rId18"/>
    <p:sldId id="1609" r:id="rId19"/>
    <p:sldId id="1610" r:id="rId20"/>
    <p:sldId id="1611" r:id="rId21"/>
    <p:sldId id="1612" r:id="rId22"/>
    <p:sldId id="1613" r:id="rId23"/>
    <p:sldId id="267" r:id="rId24"/>
    <p:sldId id="1614" r:id="rId25"/>
    <p:sldId id="1448" r:id="rId26"/>
    <p:sldId id="1501" r:id="rId27"/>
    <p:sldId id="1617" r:id="rId28"/>
    <p:sldId id="1547" r:id="rId29"/>
    <p:sldId id="1618" r:id="rId30"/>
    <p:sldId id="936" r:id="rId31"/>
    <p:sldId id="274" r:id="rId32"/>
    <p:sldId id="1524" r:id="rId33"/>
    <p:sldId id="1534" r:id="rId34"/>
    <p:sldId id="827" r:id="rId35"/>
    <p:sldId id="1548" r:id="rId36"/>
    <p:sldId id="1549" r:id="rId37"/>
    <p:sldId id="1454" r:id="rId38"/>
    <p:sldId id="1490" r:id="rId39"/>
    <p:sldId id="1607" r:id="rId40"/>
    <p:sldId id="1108" r:id="rId41"/>
    <p:sldId id="1619" r:id="rId42"/>
    <p:sldId id="1620" r:id="rId43"/>
    <p:sldId id="1621" r:id="rId44"/>
    <p:sldId id="285" r:id="rId45"/>
    <p:sldId id="1615" r:id="rId46"/>
    <p:sldId id="1616" r:id="rId47"/>
    <p:sldId id="1470" r:id="rId48"/>
    <p:sldId id="1301" r:id="rId49"/>
    <p:sldId id="1201" r:id="rId50"/>
    <p:sldId id="1302" r:id="rId51"/>
    <p:sldId id="1622" r:id="rId52"/>
    <p:sldId id="1623" r:id="rId53"/>
    <p:sldId id="1624" r:id="rId54"/>
    <p:sldId id="1625" r:id="rId55"/>
    <p:sldId id="1626" r:id="rId56"/>
    <p:sldId id="1627" r:id="rId57"/>
    <p:sldId id="1628" r:id="rId58"/>
    <p:sldId id="1629" r:id="rId59"/>
    <p:sldId id="1630" r:id="rId60"/>
    <p:sldId id="292" r:id="rId61"/>
    <p:sldId id="1195" r:id="rId62"/>
    <p:sldId id="1602" r:id="rId63"/>
    <p:sldId id="1603" r:id="rId64"/>
    <p:sldId id="1604" r:id="rId65"/>
    <p:sldId id="1605" r:id="rId66"/>
    <p:sldId id="1303" r:id="rId67"/>
    <p:sldId id="1427" r:id="rId68"/>
    <p:sldId id="1541" r:id="rId69"/>
    <p:sldId id="1542" r:id="rId70"/>
    <p:sldId id="1543" r:id="rId71"/>
    <p:sldId id="328" r:id="rId72"/>
  </p:sldIdLst>
  <p:sldSz cx="12188825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FFFF"/>
    <a:srgbClr val="FFFDDB"/>
    <a:srgbClr val="FBFBFB"/>
    <a:srgbClr val="FFFFFF"/>
    <a:srgbClr val="EBFFFF"/>
    <a:srgbClr val="E2FFFF"/>
    <a:srgbClr val="F5E4D0"/>
    <a:srgbClr val="008000"/>
    <a:srgbClr val="336600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3" autoAdjust="0"/>
    <p:restoredTop sz="94061" autoAdjust="0"/>
  </p:normalViewPr>
  <p:slideViewPr>
    <p:cSldViewPr snapToGrid="0">
      <p:cViewPr varScale="1">
        <p:scale>
          <a:sx n="109" d="100"/>
          <a:sy n="109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3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3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ACCCE06-E6B1-48C9-9EA8-CCF260EBE170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240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1CB8E-5548-4B53-8019-980D7E8958AF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047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78419-F701-4F47-9E50-621BEBB83D4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170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/>
            <a:fld id="{35225706-6218-4681-9BBA-0C07D6BAEAE8}" type="slidenum">
              <a:rPr lang="id-ID" sz="1200" spc="-1">
                <a:solidFill>
                  <a:srgbClr val="000000"/>
                </a:solidFill>
              </a:rPr>
              <a:pPr algn="r"/>
              <a:t>19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8180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8B99D47-3178-4A6A-854C-EB1905303E30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20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739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9097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73C6AFD-8A54-9D2D-CB89-C69376548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>
            <a:extLst>
              <a:ext uri="{FF2B5EF4-FFF2-40B4-BE49-F238E27FC236}">
                <a16:creationId xmlns:a16="http://schemas.microsoft.com/office/drawing/2014/main" xmlns="" id="{D4B8EBD9-34B0-FC5E-BAA6-56FCB67A5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>
            <a:extLst>
              <a:ext uri="{FF2B5EF4-FFF2-40B4-BE49-F238E27FC236}">
                <a16:creationId xmlns:a16="http://schemas.microsoft.com/office/drawing/2014/main" xmlns="" id="{36643621-370D-238C-8E7D-B467F5310312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>
            <a:extLst>
              <a:ext uri="{FF2B5EF4-FFF2-40B4-BE49-F238E27FC236}">
                <a16:creationId xmlns:a16="http://schemas.microsoft.com/office/drawing/2014/main" xmlns="" id="{66F5CEEA-C993-9095-7D87-A1BFF40B9351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3192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  <a:latin typeface="Calibri" panose="020F0502020204030204"/>
              </a:rPr>
              <a:pPr/>
              <a:t>23</a:t>
            </a:fld>
            <a:endParaRPr lang="id-ID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0625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9088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CA654FA-161C-F5B6-3BEE-F5195FB05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>
            <a:extLst>
              <a:ext uri="{FF2B5EF4-FFF2-40B4-BE49-F238E27FC236}">
                <a16:creationId xmlns:a16="http://schemas.microsoft.com/office/drawing/2014/main" xmlns="" id="{90E06238-C030-C856-D1EB-3869BE2323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>
            <a:extLst>
              <a:ext uri="{FF2B5EF4-FFF2-40B4-BE49-F238E27FC236}">
                <a16:creationId xmlns:a16="http://schemas.microsoft.com/office/drawing/2014/main" xmlns="" id="{F9DAF9D1-3851-65FE-7FB7-7ECFE1685CA8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>
            <a:extLst>
              <a:ext uri="{FF2B5EF4-FFF2-40B4-BE49-F238E27FC236}">
                <a16:creationId xmlns:a16="http://schemas.microsoft.com/office/drawing/2014/main" xmlns="" id="{F76A4D89-1DD2-7C0B-4604-AA843F606B3D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5602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8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03AB0-71E3-414A-8ABA-D42D9ADC88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4767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0426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1DAE2-C64A-466E-B2C9-EC8307DE554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922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883663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030C8B7-2B80-47B1-84CB-1262CF03149C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33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8994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7A1E1-839F-414E-8576-C19C10E9AE45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19959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D4914-0F46-4F52-B53A-27EC095F051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52785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7C4125-1AB8-47FE-AF81-A21145A30FD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07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7280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99536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01060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BD92008-D06B-43D2-B3A9-BD65C79E0A9B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49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4761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EE06F-B916-418A-9BDA-A79F4DA05C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3229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E8D50-E6E7-4971-A6D6-6F67E9826319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3826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622BE-03DB-459D-B0F2-E2AE64DD669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85091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8D369A-A41D-4F9A-A82F-487CB3C352C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80185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0C040-2B3D-4784-8B11-932CBBC8E411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54824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7E57A-C348-4484-BB2A-2ECEA463C89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8934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54335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1B0244-F370-BB03-5F93-77DFAAA5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>
            <a:extLst>
              <a:ext uri="{FF2B5EF4-FFF2-40B4-BE49-F238E27FC236}">
                <a16:creationId xmlns:a16="http://schemas.microsoft.com/office/drawing/2014/main" xmlns="" id="{F5CEA593-76DE-A967-D0E7-BDE3D40E2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>
            <a:extLst>
              <a:ext uri="{FF2B5EF4-FFF2-40B4-BE49-F238E27FC236}">
                <a16:creationId xmlns:a16="http://schemas.microsoft.com/office/drawing/2014/main" xmlns="" id="{9CE8B682-137F-7717-0423-7185470D3C8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>
            <a:extLst>
              <a:ext uri="{FF2B5EF4-FFF2-40B4-BE49-F238E27FC236}">
                <a16:creationId xmlns:a16="http://schemas.microsoft.com/office/drawing/2014/main" xmlns="" id="{44806477-7828-7C0A-07DE-B00D850414CE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690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0836D-B95F-48C2-B68E-4BE392C4997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18766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02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364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2C172-F8DB-4AD4-94C3-343AD283AC2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26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BDEB1-7CEE-4F92-A12C-3A37D91483C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179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15D7C-6BBD-4370-84B2-06BE14FE43A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544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71FFA-D065-48A1-97EF-AAC14CAB3F93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277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F4BB30A7-6B8C-463A-A312-80F2A698402E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264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A196-A118-45EB-A6BD-6E701B166A9B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96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2774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5652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2978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1552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4368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6847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9207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55885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82053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78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1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39318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12247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5270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6949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65508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6546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99488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C2191D-FE60-5914-602E-AC5127291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2454181-6758-898B-F50B-FA70F9C46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251ADE-FA1B-60CC-156D-05C654E55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8A4B-623A-4E2D-A0D6-B5D460FF293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673ABF-79D0-B1E2-AB2C-BA9A21961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54F6D6-3F7A-A382-2F8E-6963791E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B7300-8751-46F9-B1EB-CE9890FB645E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6913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9E2D3C-A0B5-9AA9-1DB2-A8113BED5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B56833-6AEC-CA23-3304-3E15FC586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2652BF-1451-827B-A2B6-C9A84C293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8A4B-623A-4E2D-A0D6-B5D460FF293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CC3DD4-7610-0368-20DD-1481CFAC3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C06854-F101-71C0-D5FF-9D123E99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B7300-8751-46F9-B1EB-CE9890FB645E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7431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9079A-A103-8642-7E7E-A10580B8D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572C08-895F-D0A7-DB24-F40AB96DD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B3DDE0-47D8-17EA-9C30-4A15BA01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8A4B-623A-4E2D-A0D6-B5D460FF293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7D93B4-DB74-FCBD-910E-5CDFB72F6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82957C-6E6B-899A-4C42-533005087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B7300-8751-46F9-B1EB-CE9890FB645E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18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35A897-C345-D508-EE00-D2E596885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46220D-DCEA-7F31-147F-9BA6D38437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E49513-7C23-B9AC-243C-81292F52B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D28B56-FADB-17A1-B349-BD4169146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8A4B-623A-4E2D-A0D6-B5D460FF293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6C4E2E-7CB8-0FDD-680C-E986431DC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3C11DF-5525-2BFB-D876-F013D4B4D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B7300-8751-46F9-B1EB-CE9890FB645E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50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9B721E-B60D-323D-66B1-180B8B93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17ACE5-C73A-33CF-B083-9480A9332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07D3E42-479E-991D-087D-FECC39775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7581A19-FE0A-5F78-07BD-CA1815451E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E7293B8-2863-6DC7-3ED0-A968B07954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94DA85A-D0EE-745A-96B3-888FFADE9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8A4B-623A-4E2D-A0D6-B5D460FF293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02AF60-4F4F-D1D2-E7DB-DE6010944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8BA89DA-5DCA-4F9B-29C7-D23F4A1F8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B7300-8751-46F9-B1EB-CE9890FB645E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299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DBFDD3-66BD-881D-3416-B0106F010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A1AB3A4-D088-F335-7EAD-84E1C390C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8A4B-623A-4E2D-A0D6-B5D460FF293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1B0B0F6-96FA-7E77-E5C5-13EE1BAF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6C1D6DA-0860-D773-6264-DA34E1BE5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B7300-8751-46F9-B1EB-CE9890FB645E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9119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D581165-FA08-4768-6EB1-B0AE1337E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8A4B-623A-4E2D-A0D6-B5D460FF293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D0D80C-BC8A-3C4D-B4F9-6475B544B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50D913-7367-BE61-1BB0-527C11044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B7300-8751-46F9-B1EB-CE9890FB645E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460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72764A-FF24-F805-3CB2-39EB7EB8E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253CAF-6670-2E5A-9054-4EED9E769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376AE7E-81BE-212A-3A0E-0615FC555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B2CEF0-27A6-8CEB-D5F7-16F1339FC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8A4B-623A-4E2D-A0D6-B5D460FF293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407317-B094-40D8-92E0-453C2ADB2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822357-E05E-D794-0E12-98D4DA9B1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B7300-8751-46F9-B1EB-CE9890FB645E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3755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1E831D-9444-EB5A-013A-33759BDBD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AA6D1FC-D9D3-E6FF-575B-122D3CE558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E2029B3-C1DD-D463-AAC8-658E47429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61E1B75-6EFF-2629-8A44-A2B3030BF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8A4B-623A-4E2D-A0D6-B5D460FF293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5CBEB3-B220-FBCE-1A70-3B7AA6C45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E065574-8D76-0295-B8A1-048AE0326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B7300-8751-46F9-B1EB-CE9890FB645E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1786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B2AC40-C28A-6039-EBCC-B20E283D2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9B0FB59-2C18-A999-C91C-2BAAD33C7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53EBD6-C353-E6CA-8E9F-093811095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8A4B-623A-4E2D-A0D6-B5D460FF293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01EB2C-9745-561F-D33F-5DB0C60D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E599C-7F9C-5547-7B3E-5DE0C267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B7300-8751-46F9-B1EB-CE9890FB645E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272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A57948-C148-EF26-6025-2B3594241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7D04E26-D63A-B7C2-6051-EE8860FCB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B6D687-BF7C-6B3F-4CD8-B3C7A9D7D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8A4B-623A-4E2D-A0D6-B5D460FF293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85842B-D50F-14CA-37D3-4C3E3F07C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15401D-2D6C-7D7C-A2D4-12F8FB1E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B7300-8751-46F9-B1EB-CE9890FB645E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011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33033D-A595-4A4F-9BEF-4630184A9FF9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606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E2B92A-1E13-44EF-BA08-128912FFDCAF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60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5D942E-70D1-49A0-8187-3AFE7E838284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2353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02D612-FE5C-4E2A-A1A9-ABCA097315D5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035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382C3-0426-4CAA-A459-2411B5529CCF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38880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D6D961-7407-4727-9B70-870176B9F353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1310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7035C4-5702-42A2-A961-C997DE968759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917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CA92C0-9E26-4037-923B-9BC61FCC7B4E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859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0DCC25-2AEC-49ED-9316-0141A151D7A3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488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89E2AA-3D4F-4992-91E6-AE6DBC443C2B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3399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4C3A91-74DF-4D39-B559-3278FC8EF462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4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24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17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17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89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7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71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78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9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6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37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56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03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80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93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5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79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87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159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88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38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66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63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66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859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7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17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85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712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32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340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76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94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57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AACB9-AF51-4552-883F-D835F78940EB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59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270D2-00A8-479F-810D-DDC6F62312B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1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4"/>
            <a:ext cx="105128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CD657-E7CD-4311-819B-598D2E8F4410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065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66AE-41B7-4D95-8373-F1B3FE6C52F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541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8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99" y="1681163"/>
            <a:ext cx="51569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99" y="2505075"/>
            <a:ext cx="51569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2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236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9B53-4A6A-414A-A828-844D2994859E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11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331E1-E47D-484C-BA9C-B57EB6E598B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71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CF78C-9A30-4FB9-82E8-191CBF60CA52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540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BB6BE-324F-4A45-B437-F014C16451A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597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BC66-4F93-47C5-99CD-F03AD23619B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85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9FB6-8F4D-41EF-B71A-8CC84DDB1BE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223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6739-7803-412D-81E6-6B56EA4EE61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359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852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E5568-5C51-48E3-9187-E8D0D84CB23E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226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AF80C-37C5-463B-84BC-BB467BA7889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07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96A1D-6D86-45E1-ADEE-8B509D4318D9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737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F63D1-F266-47DC-9632-1DB6A58B6A30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555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AE1D-F697-4ECB-B074-1D68AA0E2EF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578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AE492-CE37-414F-BF69-C664150A1DED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757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5F3C9-F296-40D4-B8EB-16D745D0A51B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768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03E9C-6EB4-42FB-A785-9CF95B988192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9045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F580F-26ED-4588-BA80-F5AB94934C21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604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4E5F3-A321-41F8-90FA-34D046587C44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0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67554-A6E5-41BE-A7CE-71D535DC211C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724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3724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22936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69165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49853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45977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2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14996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4525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60499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686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13125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4466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9304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1944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3258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6034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1032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1469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2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31672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72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09/05/2025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1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9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1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fld id="{516A6576-CAFC-43BF-AD24-0DAC0281EF3D}" type="datetime">
              <a:rPr lang="id-ID" sz="1200" spc="-1">
                <a:solidFill>
                  <a:srgbClr val="8B8B8B"/>
                </a:solidFill>
                <a:latin typeface="Calibri"/>
              </a:rPr>
              <a:pPr/>
              <a:t>09/05/2025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1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9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/>
            <a:fld id="{52B119DA-D712-4EC6-BE8C-31285AC2604F}" type="slidenum">
              <a:rPr lang="id-ID" sz="1200" spc="-1">
                <a:solidFill>
                  <a:srgbClr val="8B8B8B"/>
                </a:solidFill>
                <a:latin typeface="Calibri"/>
              </a:rPr>
              <a:pPr algn="r"/>
              <a:t>‹#›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1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9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741" lvl="1" indent="-323903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9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611" lvl="2" indent="-287914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7482" lvl="3" indent="-215935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9352" lvl="4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1222" lvl="5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3093" lvl="6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97425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8" r:id="rId1"/>
    <p:sldLayoutId id="2147484929" r:id="rId2"/>
    <p:sldLayoutId id="2147484930" r:id="rId3"/>
    <p:sldLayoutId id="2147484931" r:id="rId4"/>
    <p:sldLayoutId id="2147484932" r:id="rId5"/>
    <p:sldLayoutId id="2147484933" r:id="rId6"/>
    <p:sldLayoutId id="2147484934" r:id="rId7"/>
    <p:sldLayoutId id="2147484935" r:id="rId8"/>
    <p:sldLayoutId id="2147484936" r:id="rId9"/>
    <p:sldLayoutId id="2147484937" r:id="rId10"/>
    <p:sldLayoutId id="2147484938" r:id="rId11"/>
    <p:sldLayoutId id="2147484939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4126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E649E89-C75E-1C27-89CD-1ED2EBF5F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5F420B-2E0B-8F48-0CC6-A210EAB8D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7F8285-4751-A9F9-7A7A-CD57A84474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78A4B-623A-4E2D-A0D6-B5D460FF293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1407B7-DAFE-87F8-CB39-CD0AA20D4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521E9C-793B-A259-3062-91D03B861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B7300-8751-46F9-B1EB-CE9890FB645E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2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1" r:id="rId1"/>
    <p:sldLayoutId id="2147484942" r:id="rId2"/>
    <p:sldLayoutId id="2147484943" r:id="rId3"/>
    <p:sldLayoutId id="2147484944" r:id="rId4"/>
    <p:sldLayoutId id="2147484945" r:id="rId5"/>
    <p:sldLayoutId id="2147484946" r:id="rId6"/>
    <p:sldLayoutId id="2147484947" r:id="rId7"/>
    <p:sldLayoutId id="2147484948" r:id="rId8"/>
    <p:sldLayoutId id="2147484949" r:id="rId9"/>
    <p:sldLayoutId id="2147484950" r:id="rId10"/>
    <p:sldLayoutId id="2147484951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 smtClean="0"/>
              <a:t>Click to edit Master text styles</a:t>
            </a:r>
          </a:p>
          <a:p>
            <a:pPr lvl="1"/>
            <a:r>
              <a:rPr lang="id-ID" altLang="en-US" smtClean="0"/>
              <a:t>Second level</a:t>
            </a:r>
          </a:p>
          <a:p>
            <a:pPr lvl="2"/>
            <a:r>
              <a:rPr lang="id-ID" altLang="en-US" smtClean="0"/>
              <a:t>Third level</a:t>
            </a:r>
          </a:p>
          <a:p>
            <a:pPr lvl="3"/>
            <a:r>
              <a:rPr lang="id-ID" altLang="en-US" smtClean="0"/>
              <a:t>Fourth level</a:t>
            </a:r>
          </a:p>
          <a:p>
            <a:pPr lvl="4"/>
            <a:r>
              <a:rPr lang="id-ID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4EA3F9-7031-40AF-A52F-EA43F5145693}" type="slidenum">
              <a:rPr lang="id-ID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d-ID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10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3" r:id="rId1"/>
    <p:sldLayoutId id="2147484954" r:id="rId2"/>
    <p:sldLayoutId id="2147484955" r:id="rId3"/>
    <p:sldLayoutId id="2147484956" r:id="rId4"/>
    <p:sldLayoutId id="2147484957" r:id="rId5"/>
    <p:sldLayoutId id="2147484958" r:id="rId6"/>
    <p:sldLayoutId id="2147484959" r:id="rId7"/>
    <p:sldLayoutId id="2147484960" r:id="rId8"/>
    <p:sldLayoutId id="2147484961" r:id="rId9"/>
    <p:sldLayoutId id="2147484962" r:id="rId10"/>
    <p:sldLayoutId id="21474849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09/05/2025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4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1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09/05/2025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9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text styles</a:t>
            </a:r>
          </a:p>
          <a:p>
            <a:pPr lvl="1"/>
            <a:r>
              <a:rPr lang="id-ID" altLang="en-US"/>
              <a:t>Second level</a:t>
            </a:r>
          </a:p>
          <a:p>
            <a:pPr lvl="2"/>
            <a:r>
              <a:rPr lang="id-ID" altLang="en-US"/>
              <a:t>Third level</a:t>
            </a:r>
          </a:p>
          <a:p>
            <a:pPr lvl="3"/>
            <a:r>
              <a:rPr lang="id-ID" altLang="en-US"/>
              <a:t>Fourth level</a:t>
            </a:r>
          </a:p>
          <a:p>
            <a:pPr lvl="4"/>
            <a:r>
              <a:rPr lang="id-ID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EB21D-E002-456E-A583-10310A62FD8B}" type="slidenum">
              <a:rPr lang="id-ID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2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  <p:sldLayoutId id="21474848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text styles</a:t>
            </a:r>
          </a:p>
          <a:p>
            <a:pPr lvl="1"/>
            <a:r>
              <a:rPr lang="id-ID" altLang="id-ID"/>
              <a:t>Second level</a:t>
            </a:r>
          </a:p>
          <a:p>
            <a:pPr lvl="2"/>
            <a:r>
              <a:rPr lang="id-ID" altLang="id-ID"/>
              <a:t>Third level</a:t>
            </a:r>
          </a:p>
          <a:p>
            <a:pPr lvl="3"/>
            <a:r>
              <a:rPr lang="id-ID" altLang="id-ID"/>
              <a:t>Fourth level</a:t>
            </a:r>
          </a:p>
          <a:p>
            <a:pPr lvl="4"/>
            <a:r>
              <a:rPr lang="id-ID" altLang="id-ID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2D76F3-CD99-494F-A9AF-64F17507993C}" type="slidenum">
              <a:rPr lang="id-ID" altLang="id-ID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7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4" r:id="rId1"/>
    <p:sldLayoutId id="2147484865" r:id="rId2"/>
    <p:sldLayoutId id="2147484866" r:id="rId3"/>
    <p:sldLayoutId id="2147484867" r:id="rId4"/>
    <p:sldLayoutId id="2147484868" r:id="rId5"/>
    <p:sldLayoutId id="2147484869" r:id="rId6"/>
    <p:sldLayoutId id="2147484870" r:id="rId7"/>
    <p:sldLayoutId id="2147484871" r:id="rId8"/>
    <p:sldLayoutId id="2147484872" r:id="rId9"/>
    <p:sldLayoutId id="2147484873" r:id="rId10"/>
    <p:sldLayoutId id="21474848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2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8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2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09/05/2025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2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8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2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8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482" lvl="1" indent="-323806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8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222" lvl="2" indent="-287828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6964" lvl="3" indent="-21587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8704" lvl="4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0445" lvl="5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2186" lvl="6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59065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  <p:sldLayoutId id="2147484905" r:id="rId4"/>
    <p:sldLayoutId id="2147484906" r:id="rId5"/>
    <p:sldLayoutId id="2147484907" r:id="rId6"/>
    <p:sldLayoutId id="2147484908" r:id="rId7"/>
    <p:sldLayoutId id="2147484909" r:id="rId8"/>
    <p:sldLayoutId id="2147484910" r:id="rId9"/>
    <p:sldLayoutId id="2147484911" r:id="rId10"/>
    <p:sldLayoutId id="2147484912" r:id="rId11"/>
    <p:sldLayoutId id="2147484913" r:id="rId12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3852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2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8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2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09/05/2025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2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8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2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8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482" lvl="1" indent="-323806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8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222" lvl="2" indent="-287828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6964" lvl="3" indent="-21587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8704" lvl="4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0445" lvl="5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2186" lvl="6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3628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5" r:id="rId1"/>
    <p:sldLayoutId id="2147484916" r:id="rId2"/>
    <p:sldLayoutId id="2147484917" r:id="rId3"/>
    <p:sldLayoutId id="2147484918" r:id="rId4"/>
    <p:sldLayoutId id="2147484919" r:id="rId5"/>
    <p:sldLayoutId id="2147484920" r:id="rId6"/>
    <p:sldLayoutId id="2147484921" r:id="rId7"/>
    <p:sldLayoutId id="2147484922" r:id="rId8"/>
    <p:sldLayoutId id="2147484923" r:id="rId9"/>
    <p:sldLayoutId id="2147484924" r:id="rId10"/>
    <p:sldLayoutId id="2147484925" r:id="rId11"/>
    <p:sldLayoutId id="2147484926" r:id="rId12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3852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8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778" y="153253"/>
            <a:ext cx="8433083" cy="609441"/>
          </a:xfrm>
        </p:spPr>
        <p:txBody>
          <a:bodyPr>
            <a:noAutofit/>
          </a:bodyPr>
          <a:lstStyle/>
          <a:p>
            <a:r>
              <a:rPr lang="id-ID">
                <a:solidFill>
                  <a:schemeClr val="bg1"/>
                </a:solidFill>
                <a:effectLst>
                  <a:glow rad="63500">
                    <a:schemeClr val="tx1">
                      <a:alpha val="65000"/>
                    </a:schemeClr>
                  </a:glow>
                  <a:outerShdw blurRad="50800" dist="38100" dir="2700000" algn="tl" rotWithShape="0">
                    <a:prstClr val="black">
                      <a:alpha val="79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Bernard MT Condensed" pitchFamily="18" charset="0"/>
              </a:rPr>
              <a:t>Gereja Kristen Jawa Ambarrukma</a:t>
            </a:r>
            <a:endParaRPr lang="id-ID">
              <a:solidFill>
                <a:schemeClr val="bg1"/>
              </a:solidFill>
              <a:effectLst>
                <a:glow rad="63500">
                  <a:schemeClr val="tx1">
                    <a:alpha val="65000"/>
                  </a:schemeClr>
                </a:glow>
                <a:outerShdw blurRad="50800" dist="38100" dir="2700000" algn="tl" rotWithShape="0">
                  <a:prstClr val="black">
                    <a:alpha val="79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Bodoni Bd B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240" y="991235"/>
            <a:ext cx="4414404" cy="2285405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id-ID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*Ged Induk Papringan* </a:t>
            </a:r>
          </a:p>
          <a:p>
            <a:pPr marL="0" indent="0">
              <a:buNone/>
            </a:pPr>
            <a:r>
              <a:rPr lang="id-ID" b="1" u="sng" dirty="0">
                <a:solidFill>
                  <a:schemeClr val="bg1"/>
                </a:solidFill>
              </a:rPr>
              <a:t>Jam Kebaktian</a:t>
            </a:r>
            <a:r>
              <a:rPr lang="id-ID" b="1" dirty="0">
                <a:solidFill>
                  <a:schemeClr val="bg1"/>
                </a:solidFill>
              </a:rPr>
              <a:t> :</a:t>
            </a:r>
          </a:p>
          <a:p>
            <a:pPr marL="0" indent="0">
              <a:buNone/>
            </a:pPr>
            <a:r>
              <a:rPr lang="id-ID" b="1" dirty="0">
                <a:solidFill>
                  <a:schemeClr val="bg1"/>
                </a:solidFill>
              </a:rPr>
              <a:t>Pukul 08.00 WIB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70592" y="991235"/>
            <a:ext cx="4497424" cy="228540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16" tIns="45708" rIns="91416" bIns="45708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id-ID" sz="3199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*Pepanthan Nologaten* </a:t>
            </a:r>
          </a:p>
          <a:p>
            <a:pPr marL="0" indent="0">
              <a:buNone/>
              <a:defRPr/>
            </a:pPr>
            <a:r>
              <a:rPr lang="id-ID" sz="3199" b="1" u="sng" dirty="0">
                <a:solidFill>
                  <a:prstClr val="white"/>
                </a:solidFill>
              </a:rPr>
              <a:t>Jam Kebaktian</a:t>
            </a:r>
            <a:r>
              <a:rPr lang="id-ID" sz="3199" b="1" dirty="0">
                <a:solidFill>
                  <a:prstClr val="white"/>
                </a:solidFill>
              </a:rPr>
              <a:t> :</a:t>
            </a:r>
          </a:p>
          <a:p>
            <a:pPr marL="0" indent="0">
              <a:buNone/>
              <a:defRPr/>
            </a:pPr>
            <a:r>
              <a:rPr lang="id-ID" sz="3199" b="1" dirty="0">
                <a:solidFill>
                  <a:prstClr val="white"/>
                </a:solidFill>
              </a:rPr>
              <a:t>Pukul 08.00 WIB</a:t>
            </a:r>
            <a:endParaRPr lang="en-US" sz="3199" b="1" dirty="0">
              <a:solidFill>
                <a:prstClr val="white"/>
              </a:solidFill>
            </a:endParaRPr>
          </a:p>
          <a:p>
            <a:pPr marL="0" indent="0">
              <a:buNone/>
              <a:defRPr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sz="3199" b="1" dirty="0">
              <a:solidFill>
                <a:prstClr val="white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983696"/>
              </p:ext>
            </p:extLst>
          </p:nvPr>
        </p:nvGraphicFramePr>
        <p:xfrm>
          <a:off x="1752143" y="3505180"/>
          <a:ext cx="8684538" cy="216020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41518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327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Demi menjaga ketertiban &amp; kekhidmatan Ibadah, mohon kerjasama </a:t>
                      </a:r>
                      <a:r>
                        <a:rPr lang="en-US" sz="2000" dirty="0"/>
                        <a:t>j</a:t>
                      </a:r>
                      <a:r>
                        <a:rPr lang="id-ID" sz="2000" dirty="0"/>
                        <a:t>emaat :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10299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d-ID" sz="2000" b="1" dirty="0"/>
                        <a:t>HP/PONSEL</a:t>
                      </a:r>
                      <a:r>
                        <a:rPr lang="id-ID" sz="2000" dirty="0"/>
                        <a:t> disetting </a:t>
                      </a:r>
                      <a:r>
                        <a:rPr lang="id-ID" sz="2000" b="1" dirty="0"/>
                        <a:t>MODE GETAR/SILENT</a:t>
                      </a:r>
                      <a:r>
                        <a:rPr lang="id-ID" sz="2000" dirty="0"/>
                        <a:t> atau </a:t>
                      </a:r>
                      <a:r>
                        <a:rPr lang="id-ID" sz="2000" b="1" dirty="0"/>
                        <a:t>OFF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id-ID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Tidak membuang </a:t>
                      </a:r>
                      <a:r>
                        <a:rPr lang="id-ID" sz="2000" b="1" dirty="0"/>
                        <a:t>sampah</a:t>
                      </a:r>
                      <a:r>
                        <a:rPr lang="id-ID" sz="2000" dirty="0"/>
                        <a:t> dalam ruang ibadah. Tempat sampah</a:t>
                      </a:r>
                      <a:r>
                        <a:rPr lang="id-ID" sz="2000" baseline="0" dirty="0"/>
                        <a:t> sudah disediakan.</a:t>
                      </a:r>
                      <a:endParaRPr lang="id-ID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b="1" dirty="0"/>
                        <a:t>Terimakasih atas kerjasamanya. Tuhan memberkati dan selamat beribadah.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7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1168200" y="4024080"/>
            <a:ext cx="1005696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Begitu pula atas saudara.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007" y="443659"/>
            <a:ext cx="2870008" cy="2902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939960" y="3931920"/>
            <a:ext cx="10490040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Semua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5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7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i  .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/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5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7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i  .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/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5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4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3  .  /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   A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min,     A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-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min,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    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A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min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007" y="443659"/>
            <a:ext cx="2870008" cy="2902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0" y="4285070"/>
            <a:ext cx="12188825" cy="1154835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Yohanes 10: 11-15</a:t>
            </a:r>
            <a:endParaRPr lang="en-US" sz="5600" i="1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367" name="TextShape 2"/>
          <p:cNvSpPr txBox="1"/>
          <p:nvPr/>
        </p:nvSpPr>
        <p:spPr>
          <a:xfrm>
            <a:off x="3147478" y="3134602"/>
            <a:ext cx="5893868" cy="58879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36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SABDA INTROITUS</a:t>
            </a:r>
          </a:p>
        </p:txBody>
      </p:sp>
      <p:sp>
        <p:nvSpPr>
          <p:cNvPr id="368" name="CustomShape 3"/>
          <p:cNvSpPr/>
          <p:nvPr/>
        </p:nvSpPr>
        <p:spPr>
          <a:xfrm>
            <a:off x="7772400" y="344439"/>
            <a:ext cx="3776028" cy="58879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id-ID" sz="3200" b="1" spc="-1">
                <a:solidFill>
                  <a:sysClr val="windowText" lastClr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Jemaat Duduk</a:t>
            </a:r>
            <a:endParaRPr lang="en-US" sz="3200" b="1" spc="-1">
              <a:solidFill>
                <a:sysClr val="windowText" lastClr="000000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652006" y="4013531"/>
            <a:ext cx="10797840" cy="1841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Lektor  :</a:t>
            </a: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“Demikianlah Sabda Tuhan”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 :</a:t>
            </a: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“Puji Syukur kepada Tuhan”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007" y="443659"/>
            <a:ext cx="2870008" cy="290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7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p15="http://schemas.microsoft.com/office/powerpoint/2012/main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2"/>
          <p:cNvSpPr txBox="1"/>
          <p:nvPr/>
        </p:nvSpPr>
        <p:spPr>
          <a:xfrm>
            <a:off x="3660192" y="3027126"/>
            <a:ext cx="4868437" cy="58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3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3600" b="1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Sukacita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xmlns="" id="{9859DE21-C4E7-03B2-3902-9F72C2A430DE}"/>
              </a:ext>
            </a:extLst>
          </p:cNvPr>
          <p:cNvSpPr txBox="1"/>
          <p:nvPr/>
        </p:nvSpPr>
        <p:spPr>
          <a:xfrm>
            <a:off x="-1" y="3770940"/>
            <a:ext cx="12188825" cy="274729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Kidung Jemaat 415: 1, 3</a:t>
            </a:r>
          </a:p>
          <a:p>
            <a:pPr lvl="0" algn="ctr">
              <a:defRPr/>
            </a:pPr>
            <a:r>
              <a:rPr lang="fi-FI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lang="sv-SE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Gembala Baik </a:t>
            </a:r>
          </a:p>
          <a:p>
            <a:pPr lvl="0" algn="ctr">
              <a:defRPr/>
            </a:pPr>
            <a:r>
              <a:rPr lang="sv-SE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Bersuling Nan Merdu</a:t>
            </a:r>
            <a:r>
              <a:rPr lang="fi-FI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909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921BCD-42A2-819B-FEE7-4B93E4E08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9" r="15953"/>
          <a:stretch/>
        </p:blipFill>
        <p:spPr>
          <a:xfrm>
            <a:off x="1" y="0"/>
            <a:ext cx="12188824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0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7BC3F81-3A42-717B-D5C7-2BA393F9F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F71130-56B6-8CDF-EBEB-4AAE142C9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9" r="16080"/>
          <a:stretch/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1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97F6C1B-34CC-564E-4785-FE41570F8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867B6E-3108-7925-EC8F-A5714F546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9" r="15825"/>
          <a:stretch/>
        </p:blipFill>
        <p:spPr>
          <a:xfrm>
            <a:off x="1" y="0"/>
            <a:ext cx="12188824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B079062-78B4-FEFE-1B5A-2F5872931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755A21-6661-6DCC-F90A-106ED78D1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9" r="16080"/>
          <a:stretch/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4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0" y="5006304"/>
            <a:ext cx="12188825" cy="11517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it-IT" sz="5400" spc="-50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Yohanes 21: 15-17</a:t>
            </a:r>
          </a:p>
        </p:txBody>
      </p:sp>
      <p:sp>
        <p:nvSpPr>
          <p:cNvPr id="377" name="TextShape 2"/>
          <p:cNvSpPr txBox="1"/>
          <p:nvPr/>
        </p:nvSpPr>
        <p:spPr>
          <a:xfrm>
            <a:off x="3675986" y="4045017"/>
            <a:ext cx="4836851" cy="557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id-ID" sz="4000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Sabda </a:t>
            </a:r>
            <a:r>
              <a:rPr lang="en-US" sz="4000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Kasih</a:t>
            </a:r>
            <a:endParaRPr lang="en-US" sz="4000" spc="-1" dirty="0">
              <a:solidFill>
                <a:prstClr val="black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53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xmlns="" id="{CF58D64D-4129-16CE-E620-03E5059E1CE0}"/>
              </a:ext>
            </a:extLst>
          </p:cNvPr>
          <p:cNvSpPr/>
          <p:nvPr/>
        </p:nvSpPr>
        <p:spPr>
          <a:xfrm>
            <a:off x="1587" y="4321468"/>
            <a:ext cx="12185650" cy="24242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 defTabSz="914126">
              <a:tabLst>
                <a:tab pos="0" algn="l"/>
              </a:tabLst>
              <a:defRPr/>
            </a:pPr>
            <a:r>
              <a:rPr lang="en-US" sz="4799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Ibadah </a:t>
            </a:r>
            <a:r>
              <a:rPr lang="en-US" sz="4799" kern="0" spc="-10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Minggu</a:t>
            </a:r>
            <a:r>
              <a:rPr lang="en-US" sz="4799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Ke-4 Paska</a:t>
            </a:r>
          </a:p>
          <a:p>
            <a:pPr algn="ctr" defTabSz="914126">
              <a:tabLst>
                <a:tab pos="0" algn="l"/>
              </a:tabLst>
              <a:defRPr/>
            </a:pPr>
            <a:r>
              <a:rPr lang="en-US" sz="4799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“</a:t>
            </a:r>
            <a:r>
              <a:rPr lang="en-US" sz="4799" kern="0" spc="-10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Mendengarkan</a:t>
            </a:r>
            <a:r>
              <a:rPr lang="en-US" sz="4799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Sang Gembala”</a:t>
            </a:r>
          </a:p>
          <a:p>
            <a:pPr algn="ctr" defTabSz="914126">
              <a:tabLst>
                <a:tab pos="0" algn="l"/>
              </a:tabLst>
              <a:defRPr/>
            </a:pPr>
            <a:r>
              <a:rPr lang="en-US" sz="4799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11 Mei 2025</a:t>
            </a:r>
          </a:p>
        </p:txBody>
      </p:sp>
    </p:spTree>
    <p:extLst>
      <p:ext uri="{BB962C8B-B14F-4D97-AF65-F5344CB8AC3E}">
        <p14:creationId xmlns:p14="http://schemas.microsoft.com/office/powerpoint/2010/main" val="235180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/>
      </p:transition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2"/>
          <p:cNvSpPr txBox="1"/>
          <p:nvPr/>
        </p:nvSpPr>
        <p:spPr>
          <a:xfrm>
            <a:off x="2688296" y="3654126"/>
            <a:ext cx="6812232" cy="532287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Nyanyian</a:t>
            </a:r>
            <a:r>
              <a:rPr lang="id-ID" sz="40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Penyesalan</a:t>
            </a:r>
            <a:endParaRPr lang="en-US" sz="40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Shape 1"/>
          <p:cNvSpPr txBox="1"/>
          <p:nvPr/>
        </p:nvSpPr>
        <p:spPr>
          <a:xfrm>
            <a:off x="0" y="4819974"/>
            <a:ext cx="12188825" cy="1625472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de-DE" sz="60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lang="de-DE" sz="6000" spc="-1" dirty="0" err="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Seperti</a:t>
            </a:r>
            <a:r>
              <a:rPr lang="de-DE" sz="60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Yang Kau </a:t>
            </a:r>
            <a:r>
              <a:rPr lang="de-DE" sz="6000" spc="-1" dirty="0" err="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Ingini</a:t>
            </a:r>
            <a:r>
              <a:rPr lang="de-DE" sz="60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865A5F-5664-1ED9-CA49-950C667EBFCF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3" y="105258"/>
            <a:ext cx="12033842" cy="664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8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BA80501-BFE4-B363-B058-087438275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A34FA4-5B12-7C98-2885-57F91B7BD0F2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99"/>
            <a:ext cx="12188825" cy="665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0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>
          <a:xfrm>
            <a:off x="5235677" y="4738917"/>
            <a:ext cx="6771304" cy="1015663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60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Doa</a:t>
            </a:r>
            <a:r>
              <a:rPr lang="en-US" sz="60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Pertobatan</a:t>
            </a:r>
            <a:endParaRPr lang="nn-NO" sz="60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327792" y="4775028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nl-NL" sz="6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Mazmur 95: 7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738723" y="3718426"/>
            <a:ext cx="10711376" cy="65259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Berita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Anugerah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8E314D2-31F9-69E7-D75B-48FF5063B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>
            <a:extLst>
              <a:ext uri="{FF2B5EF4-FFF2-40B4-BE49-F238E27FC236}">
                <a16:creationId xmlns:a16="http://schemas.microsoft.com/office/drawing/2014/main" xmlns="" id="{068DD2EB-2362-964F-49BA-151A72C09D68}"/>
              </a:ext>
            </a:extLst>
          </p:cNvPr>
          <p:cNvSpPr txBox="1"/>
          <p:nvPr/>
        </p:nvSpPr>
        <p:spPr>
          <a:xfrm>
            <a:off x="327792" y="4775028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nl-NL" sz="6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1 Petrus 5: 2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>
            <a:extLst>
              <a:ext uri="{FF2B5EF4-FFF2-40B4-BE49-F238E27FC236}">
                <a16:creationId xmlns:a16="http://schemas.microsoft.com/office/drawing/2014/main" xmlns="" id="{0BB772D2-689A-5254-81B9-D61C7D99BB01}"/>
              </a:ext>
            </a:extLst>
          </p:cNvPr>
          <p:cNvSpPr txBox="1"/>
          <p:nvPr/>
        </p:nvSpPr>
        <p:spPr>
          <a:xfrm>
            <a:off x="738723" y="3718426"/>
            <a:ext cx="10711376" cy="65259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Petunjuk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Hidup Baru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78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0" y="4649494"/>
            <a:ext cx="12188825" cy="185747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sv-SE" sz="540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Kidung Jemaat 356: 1, 2</a:t>
            </a:r>
          </a:p>
          <a:p>
            <a:pPr lvl="0" algn="ctr">
              <a:defRPr/>
            </a:pPr>
            <a:r>
              <a:rPr lang="fi-FI" sz="540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sv-SE" sz="540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Tinggallah Dalam Yesus</a:t>
            </a:r>
            <a:r>
              <a:rPr lang="fi-FI" sz="540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”</a:t>
            </a:r>
            <a:endParaRPr kumimoji="0" lang="en-US" sz="5400" b="0" i="0" u="none" strike="noStrike" kern="1200" cap="none" normalizeH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2329363" y="3429000"/>
            <a:ext cx="7530097" cy="71989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Kesanggupan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90" name="CustomShape 3"/>
          <p:cNvSpPr/>
          <p:nvPr/>
        </p:nvSpPr>
        <p:spPr>
          <a:xfrm>
            <a:off x="581516" y="314942"/>
            <a:ext cx="3780000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Narrow"/>
              </a:rPr>
              <a:t>Jemaat Dimohon Berdiri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6EFF405-6208-4A7A-5244-8D7748E63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4463B4-6542-5755-AF5A-0F98273E0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4" r="3746"/>
          <a:stretch/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24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1BA4B8E-D959-44C7-A1F6-21C416E50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44BDCA-38D3-3B92-F1F4-C3D3BF73F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7" r="3873"/>
          <a:stretch/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41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1898496" y="4037612"/>
            <a:ext cx="8391832" cy="137504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6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Doa Epiklese</a:t>
            </a:r>
            <a:endParaRPr kumimoji="0" lang="en-US" sz="660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xmlns="" id="{BF970D91-5993-317A-7312-50F24F5357C4}"/>
              </a:ext>
            </a:extLst>
          </p:cNvPr>
          <p:cNvSpPr/>
          <p:nvPr/>
        </p:nvSpPr>
        <p:spPr>
          <a:xfrm>
            <a:off x="8036169" y="311540"/>
            <a:ext cx="3255232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i="0" u="none" strike="noStrike" kern="1200" cap="none" spc="-1" normalizeH="0" baseline="0" noProof="0" dirty="0">
                <a:ln>
                  <a:noFill/>
                </a:ln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2800" i="0" u="none" strike="noStrike" kern="1200" cap="none" spc="-1" normalizeH="0" baseline="0" noProof="0" dirty="0">
              <a:ln>
                <a:noFill/>
              </a:ln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58992" y="4800069"/>
            <a:ext cx="12060000" cy="16796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Kidung </a:t>
            </a:r>
            <a:r>
              <a:rPr kumimoji="0" lang="de-DE" sz="48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Jemaat</a:t>
            </a:r>
            <a:r>
              <a: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kumimoji="0" lang="pt-BR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10: 1, 2</a:t>
            </a:r>
          </a:p>
          <a:p>
            <a:pPr lvl="0" algn="ctr">
              <a:defRPr/>
            </a:pPr>
            <a:r>
              <a:rPr kumimoji="0" lang="pt-BR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lang="fi-FI" sz="48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Pujilah Tuhan, Sang Raja</a:t>
            </a:r>
            <a:r>
              <a:rPr kumimoji="0" lang="pt-BR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  <a:endParaRPr kumimoji="0" lang="de-DE" sz="4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43" name="TextShape 2"/>
          <p:cNvSpPr txBox="1"/>
          <p:nvPr/>
        </p:nvSpPr>
        <p:spPr>
          <a:xfrm>
            <a:off x="3051681" y="3283531"/>
            <a:ext cx="6074621" cy="80440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Pembuka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7553920" y="326113"/>
            <a:ext cx="4348021" cy="5882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1393980" y="4779402"/>
            <a:ext cx="9400858" cy="1374688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598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”Tuhanku Bangkit”</a:t>
            </a:r>
            <a:endParaRPr kumimoji="0" lang="en-US" sz="6598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xmlns="" id="{E2E4E762-D439-DE22-D85B-32B08E7A8A8F}"/>
              </a:ext>
            </a:extLst>
          </p:cNvPr>
          <p:cNvSpPr txBox="1"/>
          <p:nvPr/>
        </p:nvSpPr>
        <p:spPr>
          <a:xfrm>
            <a:off x="902788" y="3558081"/>
            <a:ext cx="10383240" cy="81391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399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Lagu </a:t>
            </a:r>
            <a:r>
              <a:rPr kumimoji="0" lang="en-US" sz="4399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Tema</a:t>
            </a:r>
            <a:r>
              <a:rPr kumimoji="0" lang="en-US" sz="4399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kumimoji="0" lang="en-US" sz="4399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Paska</a:t>
            </a:r>
            <a:r>
              <a:rPr kumimoji="0" lang="en-US" sz="4399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endParaRPr kumimoji="0" lang="en-US" sz="4399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1056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43E85265-2A8C-4D0C-760C-9A282A8AC8A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8" y="573769"/>
            <a:ext cx="11337047" cy="5578547"/>
          </a:xfrm>
        </p:spPr>
      </p:pic>
    </p:spTree>
    <p:extLst>
      <p:ext uri="{BB962C8B-B14F-4D97-AF65-F5344CB8AC3E}">
        <p14:creationId xmlns:p14="http://schemas.microsoft.com/office/powerpoint/2010/main" val="227778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4068E813-06F0-67B0-1D42-0AB330F84AC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8" y="944202"/>
            <a:ext cx="11517000" cy="4714772"/>
          </a:xfrm>
        </p:spPr>
      </p:pic>
    </p:spTree>
    <p:extLst>
      <p:ext uri="{BB962C8B-B14F-4D97-AF65-F5344CB8AC3E}">
        <p14:creationId xmlns:p14="http://schemas.microsoft.com/office/powerpoint/2010/main" val="83196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0" y="4496455"/>
            <a:ext cx="12188825" cy="117987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7200" spc="-1" dirty="0" err="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Yohanes</a:t>
            </a:r>
            <a:r>
              <a:rPr lang="es-ES" sz="72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10: 22-30</a:t>
            </a:r>
            <a:endParaRPr lang="en-US" sz="72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3368690" y="3429000"/>
            <a:ext cx="5451443" cy="81413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Bac</a:t>
            </a:r>
            <a:r>
              <a:rPr lang="id-ID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aan Firman</a:t>
            </a:r>
            <a:endParaRPr lang="en-US" sz="48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8260597" y="380682"/>
            <a:ext cx="3493385" cy="7315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d-ID" sz="3200" strike="noStrike" spc="-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Jemaat Duduk</a:t>
            </a:r>
            <a:endParaRPr lang="en-US" sz="3200" strike="noStrike" spc="-1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844560" y="2679134"/>
            <a:ext cx="10498680" cy="37841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berbahagia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ialah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mereka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mendengarkan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firman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Allah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memeliharanya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Haleluya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...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007" y="443659"/>
            <a:ext cx="2870008" cy="2902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907559" y="3043856"/>
            <a:ext cx="11082879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1   1  |  3  3 0 3  3  |  5  5 0  5  5  |  </a:t>
            </a:r>
            <a:r>
              <a:rPr kumimoji="0" lang="es-ES" sz="4000" b="1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6 . 5 4</a:t>
            </a:r>
            <a:r>
              <a:rPr kumimoji="0" lang="es-E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3  |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Hale -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,  Hale-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,   Hale  -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..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007" y="443659"/>
            <a:ext cx="2870008" cy="2902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7000" t="-5000" r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xmlns="" id="{60F4591F-115C-8E3E-9CAC-B6AE0A2E3C9E}"/>
              </a:ext>
            </a:extLst>
          </p:cNvPr>
          <p:cNvSpPr txBox="1"/>
          <p:nvPr/>
        </p:nvSpPr>
        <p:spPr>
          <a:xfrm>
            <a:off x="-2" y="3998560"/>
            <a:ext cx="12185650" cy="2383975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 defTabSz="914126"/>
            <a:r>
              <a:rPr lang="nn-NO" sz="6600" i="1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“Mendengarkan </a:t>
            </a:r>
          </a:p>
          <a:p>
            <a:pPr algn="ctr" defTabSz="914126"/>
            <a:r>
              <a:rPr lang="nn-NO" sz="6600" i="1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Sang Gembala”</a:t>
            </a: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xmlns="" id="{C68A9002-A02F-45DF-D8D1-AB4731D7B703}"/>
              </a:ext>
            </a:extLst>
          </p:cNvPr>
          <p:cNvSpPr txBox="1"/>
          <p:nvPr/>
        </p:nvSpPr>
        <p:spPr>
          <a:xfrm>
            <a:off x="2592557" y="2765202"/>
            <a:ext cx="7000531" cy="70669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 defTabSz="914126">
              <a:spcBef>
                <a:spcPts val="641"/>
              </a:spcBef>
              <a:tabLst>
                <a:tab pos="0" algn="l"/>
              </a:tabLst>
            </a:pPr>
            <a:r>
              <a:rPr lang="en-US" sz="4399" spc="-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Pewartaan Firman</a:t>
            </a:r>
            <a:endParaRPr lang="en-US" sz="4399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2232357" y="1078499"/>
            <a:ext cx="7724109" cy="112224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0" b="0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Saat Teduh</a:t>
            </a:r>
            <a:endParaRPr kumimoji="0" lang="en-US" sz="8000" b="0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3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853142" y="4210867"/>
            <a:ext cx="9470727" cy="100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/>
            <a:r>
              <a:rPr lang="es-ES" sz="7200" spc="-1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Mazmur</a:t>
            </a:r>
            <a:r>
              <a:rPr lang="es-ES" sz="72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79: 13</a:t>
            </a:r>
            <a:endParaRPr kumimoji="0" lang="en-US" sz="72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853142" y="3010444"/>
            <a:ext cx="7561172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Dasar</a:t>
            </a: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Persembahan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2000"/>
            <a:lum/>
          </a:blip>
          <a:srcRect/>
          <a:stretch>
            <a:fillRect t="-28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0" y="4530688"/>
            <a:ext cx="12188825" cy="1858302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es-ES" sz="5400" kern="0" spc="-40" dirty="0" err="1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Kidung</a:t>
            </a:r>
            <a:r>
              <a:rPr lang="es-ES" sz="5400" kern="0" spc="-40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</a:t>
            </a:r>
            <a:r>
              <a:rPr lang="es-ES" sz="5400" kern="0" spc="-40" dirty="0" err="1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Jemaat</a:t>
            </a:r>
            <a:r>
              <a:rPr lang="es-ES" sz="5400" kern="0" spc="-40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</a:t>
            </a:r>
            <a:r>
              <a:rPr lang="es-ES" sz="5400" kern="0" spc="-40" dirty="0" smtClean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289: 1 - </a:t>
            </a:r>
            <a:r>
              <a:rPr lang="es-ES" sz="5400" kern="0" spc="-40" dirty="0" err="1" smtClean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dst</a:t>
            </a:r>
            <a:endParaRPr lang="es-ES" sz="5400" kern="0" spc="-40" dirty="0">
              <a:solidFill>
                <a:prstClr val="white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  <a:p>
            <a:pPr lvl="0" algn="ctr">
              <a:defRPr/>
            </a:pPr>
            <a:r>
              <a:rPr lang="es-ES" sz="5400" kern="0" spc="-40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es-ES" sz="5400" kern="0" spc="-40" dirty="0" err="1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Tuhan</a:t>
            </a:r>
            <a:r>
              <a:rPr lang="es-ES" sz="5400" kern="0" spc="-40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, </a:t>
            </a:r>
            <a:r>
              <a:rPr lang="es-ES" sz="5400" kern="0" spc="-40" dirty="0" err="1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Pencipta</a:t>
            </a:r>
            <a:r>
              <a:rPr lang="es-ES" sz="5400" kern="0" spc="-40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</a:t>
            </a:r>
            <a:r>
              <a:rPr lang="es-ES" sz="5400" kern="0" spc="-40" dirty="0" err="1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Semesta</a:t>
            </a:r>
            <a:r>
              <a:rPr lang="es-ES" sz="5400" kern="0" spc="-40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”</a:t>
            </a:r>
            <a:endParaRPr kumimoji="0" lang="it-IT" sz="5400" b="0" i="0" u="none" strike="noStrike" kern="0" cap="none" spc="-4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1980109" y="3401878"/>
            <a:ext cx="8228606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Peng</a:t>
            </a:r>
            <a:r>
              <a:rPr kumimoji="0" lang="en-US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iring</a:t>
            </a: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Persembahan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C17B4C-0720-4C7D-5BA3-697CE57C1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4" r="7560"/>
          <a:stretch/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6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6" y="1042989"/>
            <a:ext cx="8372475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2314576"/>
            <a:ext cx="6996112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36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6" y="1042989"/>
            <a:ext cx="8372475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2314576"/>
            <a:ext cx="7034212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963" y="0"/>
            <a:ext cx="112712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63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6" y="1042989"/>
            <a:ext cx="8372475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2314576"/>
            <a:ext cx="7042150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288" y="0"/>
            <a:ext cx="112712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40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6" y="1042989"/>
            <a:ext cx="8372475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1" y="2314575"/>
            <a:ext cx="7183437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288" y="0"/>
            <a:ext cx="112712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72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6" y="1042989"/>
            <a:ext cx="8372475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1" y="2314576"/>
            <a:ext cx="7089775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288" y="0"/>
            <a:ext cx="112712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453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6" y="1042989"/>
            <a:ext cx="8372475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2314576"/>
            <a:ext cx="6938962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288" y="0"/>
            <a:ext cx="112712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761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6" y="1042989"/>
            <a:ext cx="8372475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2314575"/>
            <a:ext cx="70675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288" y="0"/>
            <a:ext cx="112712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264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6" y="1042989"/>
            <a:ext cx="8372475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2314576"/>
            <a:ext cx="7061200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288" y="0"/>
            <a:ext cx="112712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722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6" y="1042989"/>
            <a:ext cx="8372475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2314576"/>
            <a:ext cx="7053262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9550400" y="98426"/>
            <a:ext cx="1116012" cy="1255713"/>
            <a:chOff x="3737" y="2215"/>
            <a:chExt cx="1110" cy="791"/>
          </a:xfrm>
        </p:grpSpPr>
        <p:pic>
          <p:nvPicPr>
            <p:cNvPr id="11271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7" y="2215"/>
              <a:ext cx="1110" cy="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2" name="Text Box 11"/>
            <p:cNvSpPr txBox="1">
              <a:spLocks noChangeArrowheads="1"/>
            </p:cNvSpPr>
            <p:nvPr/>
          </p:nvSpPr>
          <p:spPr bwMode="auto">
            <a:xfrm>
              <a:off x="3881" y="2255"/>
              <a:ext cx="85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FFFFCC"/>
                  </a:solidFill>
                  <a:latin typeface="Arial Rounded MT Bold" panose="020F0704030504030204" pitchFamily="34" charset="0"/>
                </a:rPr>
                <a:t># 9</a:t>
              </a:r>
              <a:endParaRPr lang="id-ID" altLang="en-US" sz="3200" b="1">
                <a:solidFill>
                  <a:srgbClr val="FFFFCC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6179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1161076" y="4717439"/>
            <a:ext cx="9590498" cy="78621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6000" strike="noStrike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Doa Syukur &amp; Syafaat</a:t>
            </a:r>
            <a:endParaRPr lang="en-US" sz="6000" strike="noStrike" spc="-1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5A698B-BCB8-82FE-6990-8509CB35A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0" r="7561"/>
          <a:stretch/>
        </p:blipFill>
        <p:spPr>
          <a:xfrm>
            <a:off x="1" y="0"/>
            <a:ext cx="12188824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5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D30009-DF0E-5C99-E305-2C06D3051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09" name="TextShape 1"/>
          <p:cNvSpPr txBox="1"/>
          <p:nvPr/>
        </p:nvSpPr>
        <p:spPr>
          <a:xfrm>
            <a:off x="2934925" y="4660492"/>
            <a:ext cx="6548285" cy="14895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560">
            <a:noFill/>
          </a:ln>
          <a:effectLst>
            <a:softEdge rad="317500"/>
          </a:effectLst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0" i="0" u="none" strike="noStrike" kern="1200" cap="none" spc="-1" normalizeH="0" baseline="0" noProof="0">
                <a:ln w="3175">
                  <a:solidFill>
                    <a:prstClr val="white">
                      <a:lumMod val="65000"/>
                    </a:prstClr>
                  </a:solidFill>
                </a:ln>
                <a:solidFill>
                  <a:srgbClr val="A14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nard MT Condensed" panose="02050806060905020404" pitchFamily="18" charset="0"/>
                <a:cs typeface="Calibri" panose="020F0502020204030204" pitchFamily="34" charset="0"/>
              </a:rPr>
              <a:t>Pengakuan Iman Rasuli</a:t>
            </a:r>
            <a:endParaRPr kumimoji="0" lang="en-US" sz="4800" b="0" i="0" u="none" strike="noStrike" kern="1200" cap="none" spc="-1" normalizeH="0" baseline="0" noProof="0">
              <a:ln w="3175">
                <a:solidFill>
                  <a:prstClr val="white">
                    <a:lumMod val="65000"/>
                  </a:prstClr>
                </a:solidFill>
              </a:ln>
              <a:solidFill>
                <a:srgbClr val="A14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nard MT Condensed" panose="02050806060905020404" pitchFamily="18" charset="0"/>
              <a:cs typeface="Calibri" panose="020F0502020204030204" pitchFamily="34" charset="0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6734908" y="300192"/>
            <a:ext cx="5122322" cy="54000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1630841" y="305058"/>
            <a:ext cx="9454680" cy="45228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percaya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Allah Bapa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Khalik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langit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dan 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bumi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Yesus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Tunggal,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Kita.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dikandung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pada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Roh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lahir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Maria.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1196728" y="305795"/>
            <a:ext cx="9795368" cy="6246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menderita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bawah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pemerintahan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Pontius Pilatus,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disalibkan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dikuburkan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turun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dalam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kerajaan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maut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hari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ketiga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bangkit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pula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antara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orang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Naik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surga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duduk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sebelah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kanan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Allah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Bapa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1182839" y="1418133"/>
            <a:ext cx="9823146" cy="4399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akan datang 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 sana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untuk menghakimi orang yang hidup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yang mati.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percaya kepada Roh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Gereja yang Kudus dan Am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persekutuan Orang Kudus.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1349547" y="1681688"/>
            <a:ext cx="9902880" cy="313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Pengampunan Dosa.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Kebangkitan Daging.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Hidup Yang Kekal.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3034376" y="495464"/>
            <a:ext cx="5176180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Berkat</a:t>
            </a:r>
            <a:endParaRPr kumimoji="0" lang="en-US" sz="8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2C81CFE-54F9-AE59-8F7B-90557694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>
            <a:extLst>
              <a:ext uri="{FF2B5EF4-FFF2-40B4-BE49-F238E27FC236}">
                <a16:creationId xmlns:a16="http://schemas.microsoft.com/office/drawing/2014/main" xmlns="" id="{4DE59759-87AA-861A-8957-8A129AA7612C}"/>
              </a:ext>
            </a:extLst>
          </p:cNvPr>
          <p:cNvSpPr txBox="1"/>
          <p:nvPr/>
        </p:nvSpPr>
        <p:spPr>
          <a:xfrm>
            <a:off x="1793360" y="4669253"/>
            <a:ext cx="8602104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0" b="0" i="1" u="none" strike="noStrike" kern="1200" cap="none" spc="-1" normalizeH="0" baseline="0" noProof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Terima Kasih</a:t>
            </a:r>
            <a:endParaRPr kumimoji="0" lang="en-US" sz="8000" b="0" i="1" u="none" strike="noStrike" kern="1200" cap="none" spc="-1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6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324466" y="4406585"/>
            <a:ext cx="11577482" cy="195596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Kidung Jemaat 407: 1, 4</a:t>
            </a:r>
          </a:p>
          <a:p>
            <a:pPr lvl="0" algn="ctr">
              <a:defRPr/>
            </a:pPr>
            <a:r>
              <a:rPr kumimoji="0" lang="fi-FI" sz="5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fi-FI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Tuhan, 'Kau Gembala Kami</a:t>
            </a:r>
            <a:r>
              <a:rPr kumimoji="0" lang="fi-FI" sz="5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”</a:t>
            </a:r>
            <a:endParaRPr kumimoji="0" lang="en-US" sz="5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17" name="TextShape 2"/>
          <p:cNvSpPr txBox="1"/>
          <p:nvPr/>
        </p:nvSpPr>
        <p:spPr>
          <a:xfrm>
            <a:off x="1027444" y="3285369"/>
            <a:ext cx="6285505" cy="68194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Nyanyian Pen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gutusan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958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01DD00-85D5-887D-66B1-3F8450F51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" t="16472" r="4001"/>
          <a:stretch/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12CAB9-534C-98A3-D295-A884F818E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t="16472" r="4001"/>
          <a:stretch/>
        </p:blipFill>
        <p:spPr>
          <a:xfrm>
            <a:off x="1" y="0"/>
            <a:ext cx="12188824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284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1398392" y="4955594"/>
            <a:ext cx="9392040" cy="1236600"/>
          </a:xfrm>
          <a:prstGeom prst="rect">
            <a:avLst/>
          </a:prstGeom>
          <a:solidFill>
            <a:schemeClr val="bg1"/>
          </a:solidFill>
          <a:ln w="25560">
            <a:solidFill>
              <a:schemeClr val="bg1">
                <a:lumMod val="85000"/>
              </a:schemeClr>
            </a:solidFill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Votum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dan Salam Sejahtera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938" y="2052651"/>
            <a:ext cx="2870008" cy="2902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4853706"/>
            <a:ext cx="12168000" cy="18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id-ID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elamat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Hari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Minggu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,</a:t>
            </a:r>
            <a:endParaRPr lang="id-ID" sz="54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Tuhan</a:t>
            </a:r>
            <a:r>
              <a:rPr lang="id-ID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id-ID" sz="5400" dirty="0" smtClean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Y</a:t>
            </a:r>
            <a:r>
              <a:rPr lang="en-US" sz="5400" dirty="0" smtClean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e</a:t>
            </a:r>
            <a:r>
              <a:rPr lang="id-ID" sz="5400" dirty="0" smtClean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sus</a:t>
            </a:r>
            <a:r>
              <a:rPr lang="en-US" sz="5400" dirty="0" smtClean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Memberkati</a:t>
            </a:r>
            <a:endParaRPr lang="id-ID" sz="54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96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695492" y="3418047"/>
            <a:ext cx="1079784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kekasih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marilah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ibadah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Minggu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ini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kita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awali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dengan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bersama-sama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menyerukan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pengakuan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demikian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: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007" y="443659"/>
            <a:ext cx="2870008" cy="2902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364664" y="3182174"/>
            <a:ext cx="11459496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Semua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Pertolonganku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itu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menjadikan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langit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bumi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tetap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setia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memelihara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seluruh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ciptaanNya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007" y="443659"/>
            <a:ext cx="2870008" cy="2902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784412" y="3163531"/>
            <a:ext cx="1062000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Kasih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karunia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damai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sejahtera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Yesus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kiranya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melimpah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atas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Bapak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Ibu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Saudara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Anak-anak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sekalian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007" y="443659"/>
            <a:ext cx="2870008" cy="2902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11802</TotalTime>
  <Words>440</Words>
  <Application>Microsoft Office PowerPoint</Application>
  <PresentationFormat>Custom</PresentationFormat>
  <Paragraphs>159</Paragraphs>
  <Slides>60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60</vt:i4>
      </vt:variant>
    </vt:vector>
  </HeadingPairs>
  <TitlesOfParts>
    <vt:vector size="88" baseType="lpstr">
      <vt:lpstr>SimSun</vt:lpstr>
      <vt:lpstr>Adobe Gothic Std B</vt:lpstr>
      <vt:lpstr>Aharoni</vt:lpstr>
      <vt:lpstr>Arial</vt:lpstr>
      <vt:lpstr>Arial Black</vt:lpstr>
      <vt:lpstr>Arial Narrow</vt:lpstr>
      <vt:lpstr>Arial Rounded MT Bold</vt:lpstr>
      <vt:lpstr>Bernard MT Condensed</vt:lpstr>
      <vt:lpstr>Bodoni Bd BT</vt:lpstr>
      <vt:lpstr>Calibri</vt:lpstr>
      <vt:lpstr>Calibri Light</vt:lpstr>
      <vt:lpstr>DejaVu Sans</vt:lpstr>
      <vt:lpstr>Poppins</vt:lpstr>
      <vt:lpstr>Symbol</vt:lpstr>
      <vt:lpstr>Times New Roman</vt:lpstr>
      <vt:lpstr>Wingdings</vt:lpstr>
      <vt:lpstr>Office Theme</vt:lpstr>
      <vt:lpstr>Office Theme</vt:lpstr>
      <vt:lpstr>23_Office Theme</vt:lpstr>
      <vt:lpstr>2_Office Theme</vt:lpstr>
      <vt:lpstr>3_Office Theme</vt:lpstr>
      <vt:lpstr>2_Default Design</vt:lpstr>
      <vt:lpstr>1_Default Design</vt:lpstr>
      <vt:lpstr>5_Office Theme</vt:lpstr>
      <vt:lpstr>6_Office Theme</vt:lpstr>
      <vt:lpstr>4_Office Theme</vt:lpstr>
      <vt:lpstr>7_Office Theme</vt:lpstr>
      <vt:lpstr>Default Design</vt:lpstr>
      <vt:lpstr>Gereja Kristen Jawa Ambarrukma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Doa Pertobatan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Gereja Kristen Jawa Ambarrukma</dc:title>
  <dc:subject/>
  <dc:creator>pakbowie</dc:creator>
  <dc:description/>
  <cp:lastModifiedBy>Sekum</cp:lastModifiedBy>
  <cp:revision>893</cp:revision>
  <dcterms:created xsi:type="dcterms:W3CDTF">2019-06-07T16:43:24Z</dcterms:created>
  <dcterms:modified xsi:type="dcterms:W3CDTF">2025-05-09T03:02:29Z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34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49</vt:i4>
  </property>
</Properties>
</file>