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52" r:id="rId5"/>
    <p:sldMasterId id="2147484788" r:id="rId6"/>
    <p:sldMasterId id="2147484863" r:id="rId7"/>
    <p:sldMasterId id="2147484901" r:id="rId8"/>
    <p:sldMasterId id="2147484914" r:id="rId9"/>
  </p:sldMasterIdLst>
  <p:notesMasterIdLst>
    <p:notesMasterId r:id="rId62"/>
  </p:notesMasterIdLst>
  <p:sldIdLst>
    <p:sldId id="310" r:id="rId10"/>
    <p:sldId id="1627" r:id="rId11"/>
    <p:sldId id="1643" r:id="rId12"/>
    <p:sldId id="1644" r:id="rId13"/>
    <p:sldId id="1645" r:id="rId14"/>
    <p:sldId id="1291" r:id="rId15"/>
    <p:sldId id="1292" r:id="rId16"/>
    <p:sldId id="1293" r:id="rId17"/>
    <p:sldId id="1294" r:id="rId18"/>
    <p:sldId id="1295" r:id="rId19"/>
    <p:sldId id="1296" r:id="rId20"/>
    <p:sldId id="1620" r:id="rId21"/>
    <p:sldId id="1297" r:id="rId22"/>
    <p:sldId id="1448" r:id="rId23"/>
    <p:sldId id="1501" r:id="rId24"/>
    <p:sldId id="1636" r:id="rId25"/>
    <p:sldId id="936" r:id="rId26"/>
    <p:sldId id="274" r:id="rId27"/>
    <p:sldId id="1524" r:id="rId28"/>
    <p:sldId id="1624" r:id="rId29"/>
    <p:sldId id="827" r:id="rId30"/>
    <p:sldId id="1548" r:id="rId31"/>
    <p:sldId id="1634" r:id="rId32"/>
    <p:sldId id="1454" r:id="rId33"/>
    <p:sldId id="1626" r:id="rId34"/>
    <p:sldId id="1640" r:id="rId35"/>
    <p:sldId id="1641" r:id="rId36"/>
    <p:sldId id="1108" r:id="rId37"/>
    <p:sldId id="285" r:id="rId38"/>
    <p:sldId id="1299" r:id="rId39"/>
    <p:sldId id="1300" r:id="rId40"/>
    <p:sldId id="1628" r:id="rId41"/>
    <p:sldId id="1301" r:id="rId42"/>
    <p:sldId id="1201" r:id="rId43"/>
    <p:sldId id="1302" r:id="rId44"/>
    <p:sldId id="1651" r:id="rId45"/>
    <p:sldId id="1652" r:id="rId46"/>
    <p:sldId id="1544" r:id="rId47"/>
    <p:sldId id="1545" r:id="rId48"/>
    <p:sldId id="1482" r:id="rId49"/>
    <p:sldId id="292" r:id="rId50"/>
    <p:sldId id="1195" r:id="rId51"/>
    <p:sldId id="1602" r:id="rId52"/>
    <p:sldId id="1603" r:id="rId53"/>
    <p:sldId id="1604" r:id="rId54"/>
    <p:sldId id="1605" r:id="rId55"/>
    <p:sldId id="1303" r:id="rId56"/>
    <p:sldId id="1427" r:id="rId57"/>
    <p:sldId id="1646" r:id="rId58"/>
    <p:sldId id="1647" r:id="rId59"/>
    <p:sldId id="1648" r:id="rId60"/>
    <p:sldId id="328" r:id="rId61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DB"/>
    <a:srgbClr val="CDFFFF"/>
    <a:srgbClr val="FBFBFB"/>
    <a:srgbClr val="FFFFFF"/>
    <a:srgbClr val="EBFFFF"/>
    <a:srgbClr val="E2FFFF"/>
    <a:srgbClr val="F5E4D0"/>
    <a:srgbClr val="008000"/>
    <a:srgbClr val="3366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061" autoAdjust="0"/>
  </p:normalViewPr>
  <p:slideViewPr>
    <p:cSldViewPr snapToGrid="0">
      <p:cViewPr varScale="1">
        <p:scale>
          <a:sx n="85" d="100"/>
          <a:sy n="85" d="100"/>
        </p:scale>
        <p:origin x="2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35225706-6218-4681-9BBA-0C07D6BAEAE8}" type="slidenum">
              <a:rPr lang="id-ID" sz="1200" spc="-1">
                <a:solidFill>
                  <a:srgbClr val="000000"/>
                </a:solidFill>
              </a:rPr>
              <a:pPr algn="r"/>
              <a:t>17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B99D47-3178-4A6A-854C-EB1905303E30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9097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D7BAF-0B2A-8369-CB76-0D9807C1E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>
            <a:extLst>
              <a:ext uri="{FF2B5EF4-FFF2-40B4-BE49-F238E27FC236}">
                <a16:creationId xmlns:a16="http://schemas.microsoft.com/office/drawing/2014/main" id="{02A0BACF-738A-C38A-CDA2-A1C925672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>
            <a:extLst>
              <a:ext uri="{FF2B5EF4-FFF2-40B4-BE49-F238E27FC236}">
                <a16:creationId xmlns:a16="http://schemas.microsoft.com/office/drawing/2014/main" id="{B1168B62-B297-C1EC-4EDA-18AFD54CD15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>
            <a:extLst>
              <a:ext uri="{FF2B5EF4-FFF2-40B4-BE49-F238E27FC236}">
                <a16:creationId xmlns:a16="http://schemas.microsoft.com/office/drawing/2014/main" id="{1D2E1BDE-B9C9-BBC0-C234-42C56ACA867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9049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  <a:latin typeface="Calibri" panose="020F0502020204030204"/>
              </a:rPr>
              <a:pPr/>
              <a:t>21</a:t>
            </a:fld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625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0C369-4C36-DF2F-BBDE-511EB0025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>
            <a:extLst>
              <a:ext uri="{FF2B5EF4-FFF2-40B4-BE49-F238E27FC236}">
                <a16:creationId xmlns:a16="http://schemas.microsoft.com/office/drawing/2014/main" id="{FD0F0830-D129-3A72-1AC3-5DE70BBAB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>
            <a:extLst>
              <a:ext uri="{FF2B5EF4-FFF2-40B4-BE49-F238E27FC236}">
                <a16:creationId xmlns:a16="http://schemas.microsoft.com/office/drawing/2014/main" id="{7B793B1C-0DC6-D40C-6A32-028CC30A544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>
            <a:extLst>
              <a:ext uri="{FF2B5EF4-FFF2-40B4-BE49-F238E27FC236}">
                <a16:creationId xmlns:a16="http://schemas.microsoft.com/office/drawing/2014/main" id="{E27298B1-5558-713C-8F31-919F9BB142A4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7711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03AB0-71E3-414A-8ABA-D42D9ADC88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1DAE2-C64A-466E-B2C9-EC8307DE554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30C8B7-2B80-47B1-84CB-1262CF03149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D4914-0F46-4F52-B53A-27EC095F051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5278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4125-1AB8-47FE-AF81-A21145A30FD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D92008-D06B-43D2-B3A9-BD65C79E0A9B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622BE-03DB-459D-B0F2-E2AE64DD669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E8D50-E6E7-4971-A6D6-6F67E9826319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369A-A41D-4F9A-A82F-487CB3C352C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C040-2B3D-4784-8B11-932CBBC8E411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E57A-C348-4484-BB2A-2ECEA463C89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0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2C172-F8DB-4AD4-94C3-343AD283AC2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BDEB1-7CEE-4F92-A12C-3A37D91483C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15D7C-6BBD-4370-84B2-06BE14FE43A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71FFA-D065-48A1-97EF-AAC14CAB3F93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27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2774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5652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2978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552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43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66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5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7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17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85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71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34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76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57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52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E5568-5C51-48E3-9187-E8D0D84CB23E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22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F80C-37C5-463B-84BC-BB467BA7889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0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96A1D-6D86-45E1-ADEE-8B509D4318D9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737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63D1-F266-47DC-9632-1DB6A58B6A30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55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AE1D-F697-4ECB-B074-1D68AA0E2EF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578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AE492-CE37-414F-BF69-C664150A1DED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5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5F3C9-F296-40D4-B8EB-16D745D0A51B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768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03E9C-6EB4-42FB-A785-9CF95B988192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04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580F-26ED-4588-BA80-F5AB94934C21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604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E5F3-A321-41F8-90FA-34D046587C44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0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67554-A6E5-41BE-A7CE-71D535DC211C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724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3724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2936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9165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9853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5977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4996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4525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0499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86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3125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4466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9304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1944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3258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6034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1032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1469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1672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72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05/09/2025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05/09/2025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05/09/2025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text styles</a:t>
            </a:r>
          </a:p>
          <a:p>
            <a:pPr lvl="1"/>
            <a:r>
              <a:rPr lang="id-ID" altLang="id-ID"/>
              <a:t>Second level</a:t>
            </a:r>
          </a:p>
          <a:p>
            <a:pPr lvl="2"/>
            <a:r>
              <a:rPr lang="id-ID" altLang="id-ID"/>
              <a:t>Third level</a:t>
            </a:r>
          </a:p>
          <a:p>
            <a:pPr lvl="3"/>
            <a:r>
              <a:rPr lang="id-ID" altLang="id-ID"/>
              <a:t>Fourth level</a:t>
            </a:r>
          </a:p>
          <a:p>
            <a:pPr lvl="4"/>
            <a:r>
              <a:rPr lang="id-ID" altLang="id-ID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D76F3-CD99-494F-A9AF-64F17507993C}" type="slidenum">
              <a:rPr lang="id-ID" altLang="id-ID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7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05/09/2025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906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  <p:sldLayoutId id="2147484913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05/09/2025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628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  <p:sldLayoutId id="2147484926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983696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Begitu pula atas saudara.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939960" y="3931920"/>
            <a:ext cx="1049004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7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i  .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/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7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i  .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/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5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4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</a:t>
            </a: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3  .  /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 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min,    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-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min,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   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A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min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4255574"/>
            <a:ext cx="12188825" cy="115483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en-US" sz="64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Ulangan 30: 15-20</a:t>
            </a:r>
            <a:endParaRPr kumimoji="0" lang="en-US" sz="5600" b="0" i="1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3339815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INTROITUS</a:t>
            </a:r>
          </a:p>
        </p:txBody>
      </p:sp>
      <p:sp>
        <p:nvSpPr>
          <p:cNvPr id="368" name="CustomShape 3"/>
          <p:cNvSpPr/>
          <p:nvPr/>
        </p:nvSpPr>
        <p:spPr>
          <a:xfrm>
            <a:off x="7772400" y="344439"/>
            <a:ext cx="3776028" cy="5887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3200" b="1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52006" y="4013531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 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“Demikianlah Sabda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“Puji Syukur kepada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739232" y="3824246"/>
            <a:ext cx="4710358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Pujian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9859DE21-C4E7-03B2-3902-9F72C2A430DE}"/>
              </a:ext>
            </a:extLst>
          </p:cNvPr>
          <p:cNvSpPr txBox="1"/>
          <p:nvPr/>
        </p:nvSpPr>
        <p:spPr>
          <a:xfrm>
            <a:off x="-1" y="4727750"/>
            <a:ext cx="12188825" cy="162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48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Kidung Jemaat 21: 1, 2 </a:t>
            </a:r>
          </a:p>
          <a:p>
            <a:pPr lvl="0" algn="ctr">
              <a:defRPr/>
            </a:pPr>
            <a:r>
              <a:rPr lang="fi-FI" sz="48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“Hari Minggu Hari Yang Mulia” </a:t>
            </a:r>
            <a:endParaRPr lang="fi-FI" sz="48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ED497-2CAE-A9F2-DFF0-B6CD007D0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4FA8B9-BB58-E4CC-3865-8E4B13000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078B7-B095-5696-1FA9-8067AEBDE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0" y="5006304"/>
            <a:ext cx="12188825" cy="11517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5400" spc="-5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Matius 22: 37-40</a:t>
            </a:r>
            <a:endParaRPr lang="it-IT" sz="5400" spc="-50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3675986" y="4045017"/>
            <a:ext cx="4836851" cy="557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id-ID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Kasih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3709212"/>
            <a:ext cx="6812232" cy="77163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0" y="4747480"/>
            <a:ext cx="12188825" cy="1584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pl-PL" sz="4800" kern="0" spc="-9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</a:t>
            </a:r>
            <a:r>
              <a:rPr lang="en-US" sz="4800" kern="0" spc="-9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idung </a:t>
            </a:r>
            <a:r>
              <a:rPr lang="pl-PL" sz="4800" kern="0" spc="-9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J</a:t>
            </a:r>
            <a:r>
              <a:rPr lang="en-US" sz="4800" kern="0" spc="-9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emaat</a:t>
            </a:r>
            <a:r>
              <a:rPr lang="pl-PL" sz="4800" kern="0" spc="-9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4800" kern="0" spc="-9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39</a:t>
            </a:r>
            <a:r>
              <a:rPr lang="pl-PL" sz="4800" kern="0" spc="-9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: 1, </a:t>
            </a:r>
            <a:r>
              <a:rPr lang="en-US" sz="4800" kern="0" spc="-9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3 </a:t>
            </a:r>
          </a:p>
          <a:p>
            <a:pPr algn="ctr"/>
            <a:r>
              <a:rPr lang="de-DE" sz="4800" kern="0" spc="-9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“'</a:t>
            </a:r>
            <a:r>
              <a:rPr lang="en-US" sz="4800" kern="0" spc="-9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Ku Diberi Belas Kasihan</a:t>
            </a:r>
            <a:r>
              <a:rPr lang="de-DE" sz="4800" kern="0" spc="-9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  <a:endParaRPr lang="de-DE" sz="4800" kern="0" spc="-90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DF37D-9A2D-EE0F-F8BB-2407BB9AE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2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8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CF58D64D-4129-16CE-E620-03E5059E1CE0}"/>
              </a:ext>
            </a:extLst>
          </p:cNvPr>
          <p:cNvSpPr/>
          <p:nvPr/>
        </p:nvSpPr>
        <p:spPr>
          <a:xfrm>
            <a:off x="1587" y="4277008"/>
            <a:ext cx="12185650" cy="23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 defTabSz="914126">
              <a:lnSpc>
                <a:spcPts val="5500"/>
              </a:lnSpc>
              <a:tabLst>
                <a:tab pos="0" algn="l"/>
              </a:tabLst>
              <a:defRPr/>
            </a:pPr>
            <a:r>
              <a:rPr lang="en-US" sz="50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Ibadah </a:t>
            </a:r>
            <a:r>
              <a:rPr lang="en-US" sz="5000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50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000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Biasa</a:t>
            </a:r>
            <a:endParaRPr lang="en-US" sz="5000" kern="0" spc="-100" dirty="0">
              <a:ln w="0"/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  <a:p>
            <a:pPr algn="ctr" defTabSz="914126">
              <a:lnSpc>
                <a:spcPts val="5500"/>
              </a:lnSpc>
              <a:tabLst>
                <a:tab pos="0" algn="l"/>
              </a:tabLst>
              <a:defRPr/>
            </a:pPr>
            <a:r>
              <a:rPr lang="en-US" sz="5000" kern="0" spc="-10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“Melepaskan untuk Mendapatkan”</a:t>
            </a:r>
            <a:endParaRPr lang="en-US" sz="5000" kern="0" spc="-100" dirty="0">
              <a:ln w="0"/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  <a:p>
            <a:pPr algn="ctr" defTabSz="914126">
              <a:lnSpc>
                <a:spcPts val="5500"/>
              </a:lnSpc>
              <a:tabLst>
                <a:tab pos="0" algn="l"/>
              </a:tabLst>
              <a:defRPr/>
            </a:pPr>
            <a:r>
              <a:rPr lang="en-US" sz="5000" kern="0" spc="-10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7 September </a:t>
            </a:r>
            <a:r>
              <a:rPr lang="en-US" sz="50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5474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551373-5454-29A2-974F-E97A1B889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ACD65-8CAF-1403-F7C0-F671D0771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0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5235677" y="4738917"/>
            <a:ext cx="6771304" cy="1015663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60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Doa</a:t>
            </a:r>
            <a:r>
              <a:rPr lang="en-US" sz="60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Pertobatan</a:t>
            </a:r>
            <a:endParaRPr lang="nn-NO" sz="60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Kolose 1: 13-14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718426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Berita Anugerah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27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3F3E02-582A-A327-7CD8-05D8D6685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>
            <a:extLst>
              <a:ext uri="{FF2B5EF4-FFF2-40B4-BE49-F238E27FC236}">
                <a16:creationId xmlns:a16="http://schemas.microsoft.com/office/drawing/2014/main" id="{B678A875-4BEF-3FA6-101F-67E3E552E526}"/>
              </a:ext>
            </a:extLst>
          </p:cNvPr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Ibrani 10: 35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>
            <a:extLst>
              <a:ext uri="{FF2B5EF4-FFF2-40B4-BE49-F238E27FC236}">
                <a16:creationId xmlns:a16="http://schemas.microsoft.com/office/drawing/2014/main" id="{0EF84831-34C0-E62E-4F48-D3214D7FAF63}"/>
              </a:ext>
            </a:extLst>
          </p:cNvPr>
          <p:cNvSpPr txBox="1"/>
          <p:nvPr/>
        </p:nvSpPr>
        <p:spPr>
          <a:xfrm>
            <a:off x="738723" y="3718426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Petunjuk 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Hidup Baru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0" y="5098942"/>
            <a:ext cx="12188825" cy="110455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480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“Hanya Yesus Jawaban Hidupku”</a:t>
            </a:r>
            <a:endParaRPr kumimoji="0" lang="en-US" sz="4800" b="0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2329363" y="4010177"/>
            <a:ext cx="7530097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Kesanggupan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581516" y="468522"/>
            <a:ext cx="4428000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3A7B3-0918-6DAA-E624-52B97B856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321ABC19-C910-6FCC-A8E4-41B64F62148A}"/>
              </a:ext>
            </a:extLst>
          </p:cNvPr>
          <p:cNvSpPr/>
          <p:nvPr/>
        </p:nvSpPr>
        <p:spPr>
          <a:xfrm>
            <a:off x="504373" y="1155233"/>
            <a:ext cx="11264840" cy="4201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Kala kucari damai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hanya 'ku dapat dalam Yesus.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Kala kucari ketenangan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hanya kutemui di dalam Yesus.</a:t>
            </a:r>
            <a:endParaRPr kumimoji="0" lang="en-US" sz="46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86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3096ED-662C-7D78-7442-19537674C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BA4C7EC6-035C-D0EF-00D9-DBA7299E327C}"/>
              </a:ext>
            </a:extLst>
          </p:cNvPr>
          <p:cNvSpPr/>
          <p:nvPr/>
        </p:nvSpPr>
        <p:spPr>
          <a:xfrm>
            <a:off x="504373" y="1420697"/>
            <a:ext cx="11264840" cy="31399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Tak satu pun dapat menghiburku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tak seorang pun dapat menolongku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Hanya Yesus jawaban hidupku</a:t>
            </a:r>
            <a:endParaRPr kumimoji="0" lang="en-US" sz="46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60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F96F5C-300D-D0CE-4C66-463D07AB4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12AF28E6-4DE4-1D99-5804-B562635FF91C}"/>
              </a:ext>
            </a:extLst>
          </p:cNvPr>
          <p:cNvSpPr/>
          <p:nvPr/>
        </p:nvSpPr>
        <p:spPr>
          <a:xfrm>
            <a:off x="504373" y="1155233"/>
            <a:ext cx="11264840" cy="42018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Bersama Dia hatiku damai,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walau dalam lembah kekelaman.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Bersama Dia hatiku tenang,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SimSun"/>
                <a:cs typeface="+mn-cs"/>
              </a:rPr>
              <a:t>walau hidup penuh tantangan.</a:t>
            </a:r>
            <a:endParaRPr kumimoji="0" lang="en-US" sz="46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40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t="-18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744428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7200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Lukas 14: 25-33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368690" y="3645976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lang="id-ID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lang="en-US" sz="48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32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58992" y="4800069"/>
            <a:ext cx="12060000" cy="16796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Kidung Jemaat </a:t>
            </a:r>
            <a:r>
              <a:rPr kumimoji="0" lang="pt-BR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15: 1</a:t>
            </a:r>
            <a:r>
              <a:rPr kumimoji="0" lang="pt-BR" sz="48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, 2</a:t>
            </a:r>
            <a:endParaRPr kumimoji="0" lang="pt-BR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“Berhimpun Semua”</a:t>
            </a:r>
            <a:endParaRPr kumimoji="0" lang="de-DE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051681" y="3283531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553920" y="32611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44560" y="2723095"/>
            <a:ext cx="10498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berbahagia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ialah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mereka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mendengarkan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firman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Allah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Haleluya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907560" y="3861540"/>
            <a:ext cx="10372680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1   1  |  3  3 0 3  3  |  5  5 0  5  5  |  </a:t>
            </a:r>
            <a:r>
              <a:rPr kumimoji="0" lang="es-ES" sz="40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6 . 5 4</a:t>
            </a: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3  |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Hale 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lu-ya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, Hale -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lu-ya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,  Hale  - 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ya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1">
            <a:extLst>
              <a:ext uri="{FF2B5EF4-FFF2-40B4-BE49-F238E27FC236}">
                <a16:creationId xmlns:a16="http://schemas.microsoft.com/office/drawing/2014/main" id="{60F4591F-115C-8E3E-9CAC-B6AE0A2E3C9E}"/>
              </a:ext>
            </a:extLst>
          </p:cNvPr>
          <p:cNvSpPr txBox="1"/>
          <p:nvPr/>
        </p:nvSpPr>
        <p:spPr>
          <a:xfrm>
            <a:off x="-1" y="5412658"/>
            <a:ext cx="12188825" cy="1059553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 w="25560">
            <a:noFill/>
          </a:ln>
        </p:spPr>
        <p:txBody>
          <a:bodyPr anchor="ctr">
            <a:noAutofit/>
          </a:bodyPr>
          <a:lstStyle/>
          <a:p>
            <a:pPr algn="ctr" defTabSz="914126"/>
            <a:r>
              <a:rPr lang="nn-NO" sz="5000" i="1" spc="-8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“Melepaskan untuk Mendapatkan”</a:t>
            </a:r>
            <a:endParaRPr lang="nn-NO" sz="5000" i="1" spc="-80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C68A9002-A02F-45DF-D8D1-AB4731D7B703}"/>
              </a:ext>
            </a:extLst>
          </p:cNvPr>
          <p:cNvSpPr txBox="1"/>
          <p:nvPr/>
        </p:nvSpPr>
        <p:spPr>
          <a:xfrm>
            <a:off x="2594146" y="4166413"/>
            <a:ext cx="7000531" cy="720000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 defTabSz="914126">
              <a:spcBef>
                <a:spcPts val="641"/>
              </a:spcBef>
              <a:tabLst>
                <a:tab pos="0" algn="l"/>
              </a:tabLst>
            </a:pPr>
            <a:r>
              <a:rPr lang="en-US" sz="43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</a:t>
            </a:r>
            <a:r>
              <a:rPr lang="en-US" sz="4399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3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Firman</a:t>
            </a:r>
            <a:endParaRPr lang="en-US" sz="4399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53141" y="4210867"/>
            <a:ext cx="10607040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72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2 Timotius 4: 18</a:t>
            </a:r>
            <a:endParaRPr kumimoji="0" lang="en-US" sz="72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853142" y="3010444"/>
            <a:ext cx="7561172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 t="-28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4324777"/>
            <a:ext cx="12188825" cy="204946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s-ES" sz="6000" kern="0" spc="-8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288: 1-5 </a:t>
            </a:r>
          </a:p>
          <a:p>
            <a:pPr lvl="0" algn="ctr">
              <a:defRPr/>
            </a:pPr>
            <a:r>
              <a:rPr lang="es-ES" sz="6000" kern="0" spc="-8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fi-FI" sz="6000" kern="0" spc="-8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Mari, Puji Raja Sorga</a:t>
            </a:r>
            <a:r>
              <a:rPr lang="es-ES" sz="6000" kern="0" spc="-8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kumimoji="0" lang="it-IT" sz="6000" b="0" i="0" u="none" strike="noStrike" kern="0" cap="none" spc="-80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1980109" y="2947244"/>
            <a:ext cx="8228606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C126C2-07E5-D527-CB5F-6A939A40C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BBE572-BA1A-F365-6FF6-22B9F41DA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12445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74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AD20C2-9940-7887-B11A-B9E785836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AA4311-BCEA-7663-D57F-39F284D8B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5" b="11799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37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A8A434-995D-8E83-B117-0B35400A4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2A1C33-4C9A-604A-85DF-754FFC820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5" b="12015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16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A7309-36E7-8BC3-641C-779A4B600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6FB70F-3A3F-CE29-09FD-A22AD4E9A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 b="1158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46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2F85A-3728-8421-09F6-952744BF8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/>
          <a:stretch/>
        </p:blipFill>
        <p:spPr>
          <a:xfrm>
            <a:off x="0" y="1"/>
            <a:ext cx="12188825" cy="68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644A88-8A3F-21E1-FCBD-87C186281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E6A2E0-B3AC-D41D-648B-5A242BCF0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5" b="11799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84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6000" strike="noStrike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Doa Syukur &amp; Syafaat</a:t>
            </a:r>
            <a:endParaRPr lang="en-US" sz="6000" strike="noStrike" spc="-1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46686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358280" y="920520"/>
            <a:ext cx="9454680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percaya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Allah Bapa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Khalik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dan 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Tunggal,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dikandung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pada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Roh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lahir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Maria.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menderita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bawah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pemerintahan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Pontius Pilatus,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disalibkan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dikuburkan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turun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dalam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kerajaan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maut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hari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ketiga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bangkit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pula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antara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orang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Naik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surga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duduk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sebelah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kanan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Bapa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akan datang 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 sana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untuk menghakimi orang yang hidup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yang mati.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percaya kepada Roh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Gereja yang Kudus dan Am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persekutuan Orang Kudus.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Pengampunan Dosa.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Kebangkitan Daging.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Hidup Yang Kekal.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324466" y="4282601"/>
            <a:ext cx="11577482" cy="195596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Kidung </a:t>
            </a:r>
            <a:r>
              <a:rPr kumimoji="0" lang="fi-FI" sz="60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Jemaat 406: 1, 2</a:t>
            </a:r>
            <a:endParaRPr kumimoji="0" lang="fi-FI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“Ya Tuhan Bimbing Aku”</a:t>
            </a:r>
            <a:endParaRPr kumimoji="0" lang="en-US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1027444" y="3285369"/>
            <a:ext cx="6285505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Pen</a:t>
            </a:r>
            <a:r>
              <a:rPr kumimoji="0" lang="en-US" sz="4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utup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29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FAE98-C9F1-327C-9DDD-50869BA36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3"/>
          <a:stretch/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BFCC3-22C6-D0CE-CF70-BB4B997EF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/>
          <a:stretch/>
        </p:blipFill>
        <p:spPr>
          <a:xfrm>
            <a:off x="0" y="58995"/>
            <a:ext cx="12188825" cy="67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9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DFDF44-9DF6-BDA1-55D2-A144D982B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2"/>
          <a:stretch/>
        </p:blipFill>
        <p:spPr>
          <a:xfrm>
            <a:off x="0" y="58995"/>
            <a:ext cx="12188825" cy="678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853706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Hari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Tuhan</a:t>
            </a:r>
            <a:r>
              <a:rPr lang="id-ID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Yésus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Memberkati</a:t>
            </a:r>
            <a:endParaRPr lang="id-ID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8392" y="4955594"/>
            <a:ext cx="9392040" cy="1236600"/>
          </a:xfrm>
          <a:prstGeom prst="rect">
            <a:avLst/>
          </a:prstGeom>
          <a:solidFill>
            <a:schemeClr val="bg1"/>
          </a:solidFill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Votum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dan Salam Sejahtera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95492" y="2836501"/>
            <a:ext cx="1079784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kekasih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marilah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ibadah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Minggu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ini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awali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dengan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bersama-sama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menyerukan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pengakuan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demikian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: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4664" y="3182174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Pertolonganku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itu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menjadikan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tetap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setia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seluruh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ciptaanNya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84412" y="3163531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karunia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damai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sejahtera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melimpah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atas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Bapak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Saudara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Anak-anak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sekalian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35" y="668214"/>
            <a:ext cx="1978269" cy="197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12631</TotalTime>
  <Words>649</Words>
  <Application>Microsoft Office PowerPoint</Application>
  <PresentationFormat>Custom</PresentationFormat>
  <Paragraphs>161</Paragraphs>
  <Slides>52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52</vt:i4>
      </vt:variant>
    </vt:vector>
  </HeadingPairs>
  <TitlesOfParts>
    <vt:vector size="71" baseType="lpstr">
      <vt:lpstr>Adobe Gothic Std B</vt:lpstr>
      <vt:lpstr>Arial</vt:lpstr>
      <vt:lpstr>Arial Black</vt:lpstr>
      <vt:lpstr>Arial Rounded MT Bold</vt:lpstr>
      <vt:lpstr>Bernard MT Condensed</vt:lpstr>
      <vt:lpstr>Bodoni Bd BT</vt:lpstr>
      <vt:lpstr>Calibri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3_Office Theme</vt:lpstr>
      <vt:lpstr>2_Default Design</vt:lpstr>
      <vt:lpstr>1_Default Design</vt:lpstr>
      <vt:lpstr>5_Office Theme</vt:lpstr>
      <vt:lpstr>6_Office Theme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 Pertobatan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pakbowie</dc:creator>
  <dc:description/>
  <cp:lastModifiedBy>Pakdhetimin</cp:lastModifiedBy>
  <cp:revision>908</cp:revision>
  <dcterms:created xsi:type="dcterms:W3CDTF">2019-06-07T16:43:24Z</dcterms:created>
  <dcterms:modified xsi:type="dcterms:W3CDTF">2025-09-05T05:10:43Z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