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901" r:id="rId8"/>
    <p:sldMasterId id="2147484914" r:id="rId9"/>
  </p:sldMasterIdLst>
  <p:notesMasterIdLst>
    <p:notesMasterId r:id="rId62"/>
  </p:notesMasterIdLst>
  <p:sldIdLst>
    <p:sldId id="310" r:id="rId10"/>
    <p:sldId id="1469" r:id="rId11"/>
    <p:sldId id="1539" r:id="rId12"/>
    <p:sldId id="1540" r:id="rId13"/>
    <p:sldId id="1210" r:id="rId14"/>
    <p:sldId id="1291" r:id="rId15"/>
    <p:sldId id="1292" r:id="rId16"/>
    <p:sldId id="1293" r:id="rId17"/>
    <p:sldId id="1294" r:id="rId18"/>
    <p:sldId id="1295" r:id="rId19"/>
    <p:sldId id="1296" r:id="rId20"/>
    <p:sldId id="1620" r:id="rId21"/>
    <p:sldId id="1297" r:id="rId22"/>
    <p:sldId id="1448" r:id="rId23"/>
    <p:sldId id="1501" r:id="rId24"/>
    <p:sldId id="1547" r:id="rId25"/>
    <p:sldId id="936" r:id="rId26"/>
    <p:sldId id="274" r:id="rId27"/>
    <p:sldId id="1524" r:id="rId28"/>
    <p:sldId id="1534" r:id="rId29"/>
    <p:sldId id="827" r:id="rId30"/>
    <p:sldId id="1548" r:id="rId31"/>
    <p:sldId id="1549" r:id="rId32"/>
    <p:sldId id="1454" r:id="rId33"/>
    <p:sldId id="1490" r:id="rId34"/>
    <p:sldId id="1623" r:id="rId35"/>
    <p:sldId id="1622" r:id="rId36"/>
    <p:sldId id="1621" r:id="rId37"/>
    <p:sldId id="1108" r:id="rId38"/>
    <p:sldId id="285" r:id="rId39"/>
    <p:sldId id="1299" r:id="rId40"/>
    <p:sldId id="1300" r:id="rId41"/>
    <p:sldId id="1470" r:id="rId42"/>
    <p:sldId id="1301" r:id="rId43"/>
    <p:sldId id="1201" r:id="rId44"/>
    <p:sldId id="1302" r:id="rId45"/>
    <p:sldId id="1544" r:id="rId46"/>
    <p:sldId id="1545" r:id="rId47"/>
    <p:sldId id="1482" r:id="rId48"/>
    <p:sldId id="1617" r:id="rId49"/>
    <p:sldId id="292" r:id="rId50"/>
    <p:sldId id="1195" r:id="rId51"/>
    <p:sldId id="1602" r:id="rId52"/>
    <p:sldId id="1603" r:id="rId53"/>
    <p:sldId id="1604" r:id="rId54"/>
    <p:sldId id="1605" r:id="rId55"/>
    <p:sldId id="1303" r:id="rId56"/>
    <p:sldId id="1427" r:id="rId57"/>
    <p:sldId id="1541" r:id="rId58"/>
    <p:sldId id="1542" r:id="rId59"/>
    <p:sldId id="1543" r:id="rId60"/>
    <p:sldId id="328" r:id="rId61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17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3C6AFD-8A54-9D2D-CB89-C69376548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xmlns="" id="{D4B8EBD9-34B0-FC5E-BAA6-56FCB67A5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xmlns="" id="{36643621-370D-238C-8E7D-B467F53103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xmlns="" id="{66F5CEEA-C993-9095-7D87-A1BFF40B9351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319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A654FA-161C-F5B6-3BEE-F5195FB0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xmlns="" id="{90E06238-C030-C856-D1EB-3869BE232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xmlns="" id="{F9DAF9D1-3851-65FE-7FB7-7ECFE1685CA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xmlns="" id="{F76A4D89-1DD2-7C0B-4604-AA843F606B3D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560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85070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2 Petrus 1: 5-10</a:t>
            </a:r>
            <a:endParaRPr kumimoji="0" lang="en-US" sz="56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339815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601700" y="3824246"/>
            <a:ext cx="4985421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Sukacita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727750"/>
            <a:ext cx="12188825" cy="162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21: 1, 2</a:t>
            </a:r>
          </a:p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sv-SE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Hari Minggu, Hari Yang Mulia</a:t>
            </a: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374BBF-4A43-5E25-2849-D6330C507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7F6C1B-34CC-564E-4785-FE41570F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130A07-5729-97CB-2C54-683995AE2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Matius 22: 37-40</a:t>
            </a: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429000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734232"/>
            <a:ext cx="12188825" cy="178870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de-DE" sz="5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</a:t>
            </a:r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de-DE" sz="5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Jemaat</a:t>
            </a:r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358: 1, 3 </a:t>
            </a:r>
          </a:p>
          <a:p>
            <a:pPr algn="ctr"/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de-DE" sz="5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Semua</a:t>
            </a:r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Yang </a:t>
            </a:r>
            <a:r>
              <a:rPr lang="de-DE" sz="5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Letih</a:t>
            </a:r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de-DE" sz="50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Lesu</a:t>
            </a:r>
            <a:r>
              <a:rPr lang="de-D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282EE7-49F7-F7A3-1C8B-22BB3F60C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4181986"/>
            <a:ext cx="12185650" cy="2424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4799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Lakukan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Dengan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799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Kesungguhan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4799" kern="0" spc="-100" dirty="0" smtClean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06 </a:t>
            </a:r>
            <a:r>
              <a:rPr lang="en-US" sz="4799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Juli 2025</a:t>
            </a:r>
          </a:p>
        </p:txBody>
      </p:sp>
    </p:spTree>
    <p:extLst>
      <p:ext uri="{BB962C8B-B14F-4D97-AF65-F5344CB8AC3E}">
        <p14:creationId xmlns:p14="http://schemas.microsoft.com/office/powerpoint/2010/main" val="23518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A80501-BFE4-B363-B058-08743827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F5786C-315D-BBB0-6A8E-B2F1E56B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4549877" y="5257663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Yesaya 6: 12-13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8E314D2-31F9-69E7-D75B-48FF5063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xmlns="" id="{068DD2EB-2362-964F-49BA-151A72C09D68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Tesalonika 4: 1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xmlns="" id="{0BB772D2-689A-5254-81B9-D61C7D99BB01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284922"/>
            <a:ext cx="12188825" cy="110455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“Tuhan Selalu Menolongku”</a:t>
            </a:r>
            <a:endParaRPr kumimoji="0" lang="en-US" sz="54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4010177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46852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EFF405-6208-4A7A-5244-8D7748E6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772D71B3-0D35-FC9C-8876-F0040E3EEF7D}"/>
              </a:ext>
            </a:extLst>
          </p:cNvPr>
          <p:cNvSpPr/>
          <p:nvPr/>
        </p:nvSpPr>
        <p:spPr>
          <a:xfrm>
            <a:off x="412884" y="486567"/>
            <a:ext cx="11489813" cy="5259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Musim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akan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selalu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berganti</a:t>
            </a:r>
            <a:endParaRPr kumimoji="0" lang="en-US" sz="6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Kasih Tuhan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tetap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abadi</a:t>
            </a:r>
            <a:endParaRPr kumimoji="0" lang="en-US" sz="6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Tak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akan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berubah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SimSun"/>
              </a:rPr>
              <a:t>         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sampai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selamanya</a:t>
            </a:r>
            <a:endParaRPr kumimoji="0" lang="en-US" sz="6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'Ku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tetap</a:t>
            </a:r>
            <a:r>
              <a:rPr kumimoji="0" lang="en-US" sz="6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 </a:t>
            </a:r>
            <a:r>
              <a:rPr kumimoji="0" lang="en-US" sz="60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</a:rPr>
              <a:t>percaya</a:t>
            </a:r>
            <a:endParaRPr kumimoji="0" lang="en-US" sz="60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048824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D34D97F-902F-2778-434F-2DA3F7020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156489EF-2F84-1D45-8282-0B8A5EF8DEB2}"/>
              </a:ext>
            </a:extLst>
          </p:cNvPr>
          <p:cNvSpPr/>
          <p:nvPr/>
        </p:nvSpPr>
        <p:spPr>
          <a:xfrm>
            <a:off x="412884" y="486567"/>
            <a:ext cx="11489813" cy="5259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'Ku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yakin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Tuhan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memberkati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'Ku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yakin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Tuhan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melindungi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Burung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di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udara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              Tuhan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pelihara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Karena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kasihNya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11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9FFCD12-1110-E0EC-F7EE-55D27D140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AA2A144D-F12A-3B72-5D41-78CF8D30D85B}"/>
              </a:ext>
            </a:extLst>
          </p:cNvPr>
          <p:cNvSpPr/>
          <p:nvPr/>
        </p:nvSpPr>
        <p:spPr>
          <a:xfrm>
            <a:off x="412884" y="486567"/>
            <a:ext cx="11489813" cy="5259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Tuhan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selalu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menolongku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Selalu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menjagaku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Sehelai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di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rambutku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Tak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akan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terjatuh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         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tanpa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seizinMu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09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AA012BA-3DF4-524A-399F-849F0542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DF60E097-54AA-4C64-888B-70AC5FCD3D57}"/>
              </a:ext>
            </a:extLst>
          </p:cNvPr>
          <p:cNvSpPr/>
          <p:nvPr/>
        </p:nvSpPr>
        <p:spPr>
          <a:xfrm>
            <a:off x="412884" y="486567"/>
            <a:ext cx="11489813" cy="5259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Tuhan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selalu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menolongku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Selalu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menjagaku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Dia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mengenyangkanku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           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dan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peliharaku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Seumur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hidupku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174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15: 1</a:t>
            </a:r>
            <a:r>
              <a:rPr kumimoji="0" lang="pt-BR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, 2</a:t>
            </a:r>
            <a:endParaRPr kumimoji="0" lang="pt-BR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“Berhimpun Semua”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Lukas 10: 1-11; 16-20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60" y="38615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Hale -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 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2" y="4479008"/>
            <a:ext cx="12185650" cy="207400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66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“Lakukan Dengan Kesungguhan”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2557" y="3429000"/>
            <a:ext cx="7000531" cy="706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 </a:t>
            </a:r>
            <a:r>
              <a:rPr lang="es-ES" sz="72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Korintus</a:t>
            </a:r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8: 7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3611105"/>
            <a:ext cx="12188825" cy="277788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kern="0" spc="-8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</a:t>
            </a:r>
            <a:r>
              <a:rPr lang="es-ES" sz="54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5400" kern="0" spc="-8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Jemaat</a:t>
            </a:r>
            <a:r>
              <a:rPr lang="es-ES" sz="54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403: 1-4</a:t>
            </a:r>
          </a:p>
          <a:p>
            <a:pPr lvl="0" algn="ctr">
              <a:defRPr/>
            </a:pPr>
            <a:r>
              <a:rPr lang="es-ES" sz="54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54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Hujan Berkat 'Kan Tercurah </a:t>
            </a:r>
            <a:r>
              <a:rPr lang="es-ES" sz="54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54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2327312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0A8A434-995D-8E83-B117-0B35400A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33D3D-BB59-9427-F14A-98F74511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AA7309-36E7-8BC3-641C-779A4B60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12B73C-F9FD-0F7C-036F-AF8F9D77B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644A88-8A3F-21E1-FCBD-87C18628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394795-9900-08B3-2468-2AA19F1C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62F85A-3728-8421-09F6-952744BF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0" y="1"/>
            <a:ext cx="12188825" cy="68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79B8C38-BBEC-C804-C920-B9C5E51BD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EAFB0C-5727-B780-3836-8A6A1CCAD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6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40695" y="287474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282601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</a:t>
            </a:r>
            <a:r>
              <a:rPr kumimoji="0" lang="fi-FI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Jemaat 406: 1, 2</a:t>
            </a:r>
            <a:endParaRPr kumimoji="0" lang="fi-FI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“Ya Tuhan Bimbing Aku”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gutusan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5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3FAE98-C9F1-327C-9DDD-50869BA36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3"/>
          <a:stretch/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ABFCC3-22C6-D0CE-CF70-BB4B997EF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/>
        </p:blipFill>
        <p:spPr>
          <a:xfrm>
            <a:off x="0" y="58995"/>
            <a:ext cx="12188825" cy="6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0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FDF44-9DF6-BDA1-55D2-A144D982B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/>
        </p:blipFill>
        <p:spPr>
          <a:xfrm>
            <a:off x="0" y="58995"/>
            <a:ext cx="12188825" cy="67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kekasih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di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hari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Minggu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awali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menyerukan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pengakuan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11780</TotalTime>
  <Words>487</Words>
  <Application>Microsoft Office PowerPoint</Application>
  <PresentationFormat>Custom</PresentationFormat>
  <Paragraphs>170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52</vt:i4>
      </vt:variant>
    </vt:vector>
  </HeadingPairs>
  <TitlesOfParts>
    <vt:vector size="76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883</cp:revision>
  <dcterms:created xsi:type="dcterms:W3CDTF">2019-06-07T16:43:24Z</dcterms:created>
  <dcterms:modified xsi:type="dcterms:W3CDTF">2025-07-04T05:56:03Z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