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901" r:id="rId7"/>
    <p:sldMasterId id="2147484914" r:id="rId8"/>
    <p:sldMasterId id="2147484927" r:id="rId9"/>
    <p:sldMasterId id="2147484939" r:id="rId10"/>
  </p:sldMasterIdLst>
  <p:notesMasterIdLst>
    <p:notesMasterId r:id="rId67"/>
  </p:notesMasterIdLst>
  <p:sldIdLst>
    <p:sldId id="310" r:id="rId11"/>
    <p:sldId id="1469" r:id="rId12"/>
    <p:sldId id="1704" r:id="rId13"/>
    <p:sldId id="1705" r:id="rId14"/>
    <p:sldId id="1645" r:id="rId15"/>
    <p:sldId id="1613" r:id="rId16"/>
    <p:sldId id="1614" r:id="rId17"/>
    <p:sldId id="1615" r:id="rId18"/>
    <p:sldId id="1616" r:id="rId19"/>
    <p:sldId id="1617" r:id="rId20"/>
    <p:sldId id="1652" r:id="rId21"/>
    <p:sldId id="267" r:id="rId22"/>
    <p:sldId id="1619" r:id="rId23"/>
    <p:sldId id="1448" r:id="rId24"/>
    <p:sldId id="1667" r:id="rId25"/>
    <p:sldId id="1711" r:id="rId26"/>
    <p:sldId id="1710" r:id="rId27"/>
    <p:sldId id="1709" r:id="rId28"/>
    <p:sldId id="936" r:id="rId29"/>
    <p:sldId id="274" r:id="rId30"/>
    <p:sldId id="1644" r:id="rId31"/>
    <p:sldId id="1661" r:id="rId32"/>
    <p:sldId id="827" r:id="rId33"/>
    <p:sldId id="1708" r:id="rId34"/>
    <p:sldId id="1548" r:id="rId35"/>
    <p:sldId id="1454" r:id="rId36"/>
    <p:sldId id="1626" r:id="rId37"/>
    <p:sldId id="1669" r:id="rId38"/>
    <p:sldId id="1680" r:id="rId39"/>
    <p:sldId id="1716" r:id="rId40"/>
    <p:sldId id="1108" r:id="rId41"/>
    <p:sldId id="285" r:id="rId42"/>
    <p:sldId id="1620" r:id="rId43"/>
    <p:sldId id="1653" r:id="rId44"/>
    <p:sldId id="1470" r:id="rId45"/>
    <p:sldId id="1301" r:id="rId46"/>
    <p:sldId id="1201" r:id="rId47"/>
    <p:sldId id="1302" r:id="rId48"/>
    <p:sldId id="1712" r:id="rId49"/>
    <p:sldId id="1713" r:id="rId50"/>
    <p:sldId id="1679" r:id="rId51"/>
    <p:sldId id="1714" r:id="rId52"/>
    <p:sldId id="1689" r:id="rId53"/>
    <p:sldId id="1715" r:id="rId54"/>
    <p:sldId id="292" r:id="rId55"/>
    <p:sldId id="1195" r:id="rId56"/>
    <p:sldId id="1602" r:id="rId57"/>
    <p:sldId id="1603" r:id="rId58"/>
    <p:sldId id="1604" r:id="rId59"/>
    <p:sldId id="1605" r:id="rId60"/>
    <p:sldId id="1303" r:id="rId61"/>
    <p:sldId id="1427" r:id="rId62"/>
    <p:sldId id="1646" r:id="rId63"/>
    <p:sldId id="1647" r:id="rId64"/>
    <p:sldId id="1648" r:id="rId65"/>
    <p:sldId id="328" r:id="rId66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FF"/>
    <a:srgbClr val="FFFDDB"/>
    <a:srgbClr val="FBFBFB"/>
    <a:srgbClr val="FFFFFF"/>
    <a:srgbClr val="EBFFFF"/>
    <a:srgbClr val="E2FFFF"/>
    <a:srgbClr val="F5E4D0"/>
    <a:srgbClr val="008000"/>
    <a:srgbClr val="33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8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25706-6218-4681-9BBA-0C07D6BAEAE8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B99D47-3178-4A6A-854C-EB1905303E30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0FE673-DBD8-DB53-145B-8F43F65E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xmlns="" id="{61F97F6D-9807-462E-E17D-F32856EA4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xmlns="" id="{C6F038E4-1499-35EB-19E7-8FF053C449E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>
            <a:extLst>
              <a:ext uri="{FF2B5EF4-FFF2-40B4-BE49-F238E27FC236}">
                <a16:creationId xmlns:a16="http://schemas.microsoft.com/office/drawing/2014/main" xmlns="" id="{39835787-5D7D-33E4-FA2B-0F63C271E092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4027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03AB0-71E3-414A-8ABA-D42D9ADC88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1DAE2-C64A-466E-B2C9-EC8307DE554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D4914-0F46-4F52-B53A-27EC095F051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8313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4125-1AB8-47FE-AF81-A21145A30FD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E8D50-E6E7-4971-A6D6-6F67E9826319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10466-F7D2-4389-B966-F1F2B54ADEC4}" type="slidenum">
              <a:rPr kumimoji="0" lang="id-ID" altLang="id-ID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d-ID" altLang="id-ID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id-ID">
                <a:latin typeface="Arial" panose="020B0604020202020204" pitchFamily="34" charset="0"/>
              </a:rPr>
              <a:t>125%</a:t>
            </a:r>
            <a:endParaRPr lang="id-ID" altLang="id-ID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2C172-F8DB-4AD4-94C3-343AD283AC22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BDEB1-7CEE-4F92-A12C-3A37D91483C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15D7C-6BBD-4370-84B2-06BE14FE43A6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71FFA-D065-48A1-97EF-AAC14CAB3F93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099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34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136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608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149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50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E5568-5C51-48E3-9187-E8D0D84CB23E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71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F80C-37C5-463B-84BC-BB467BA7889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91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96A1D-6D86-45E1-ADEE-8B509D4318D9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86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63D1-F266-47DC-9632-1DB6A58B6A30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070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AE1D-F697-4ECB-B074-1D68AA0E2EFF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7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AE492-CE37-414F-BF69-C664150A1DED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774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F3C9-F296-40D4-B8EB-16D745D0A51B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811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03E9C-6EB4-42FB-A785-9CF95B988192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166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80F-26ED-4588-BA80-F5AB94934C21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808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E5F3-A321-41F8-90FA-34D046587C44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094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67554-A6E5-41BE-A7CE-71D535DC211C}" type="slidenum">
              <a:rPr lang="id-ID" altLang="id-ID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3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2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3724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293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916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85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97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499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25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049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8606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1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4466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9304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944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325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603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032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146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167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25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27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5652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297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552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4368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84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384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7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63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591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03/01/2026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id-ID"/>
              <a:t>Click to edit Master text styles</a:t>
            </a:r>
          </a:p>
          <a:p>
            <a:pPr lvl="1"/>
            <a:r>
              <a:rPr lang="id-ID" altLang="id-ID"/>
              <a:t>Second level</a:t>
            </a:r>
          </a:p>
          <a:p>
            <a:pPr lvl="2"/>
            <a:r>
              <a:rPr lang="id-ID" altLang="id-ID"/>
              <a:t>Third level</a:t>
            </a:r>
          </a:p>
          <a:p>
            <a:pPr lvl="3"/>
            <a:r>
              <a:rPr lang="id-ID" altLang="id-ID"/>
              <a:t>Fourth level</a:t>
            </a:r>
          </a:p>
          <a:p>
            <a:pPr lvl="4"/>
            <a:r>
              <a:rPr lang="id-ID" altLang="id-ID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D76F3-CD99-494F-A9AF-64F17507993C}" type="slidenum">
              <a:rPr lang="id-ID" altLang="id-ID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id-ID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3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0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  <p:sldLayoutId id="21474849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03/01/2026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03/01/2026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03/01/2026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5906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03/01/2026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628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9A8E-7EB5-4ABE-B785-8D6117F388CF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1960E-3BFA-425B-B56D-C3A80CBF7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983696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Begitu pula atas saudara.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nn-NO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7  |  i  .    5   7  |  i  .    5   4  |  3  .   ||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min,    A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min, 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min.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874999"/>
            <a:ext cx="12188825" cy="1154835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en-US" sz="64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Yohanes 1: 1-9</a:t>
            </a:r>
            <a:endParaRPr kumimoji="0" lang="en-US" sz="5600" b="0" i="1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3768776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INTROITUS</a:t>
            </a:r>
          </a:p>
        </p:txBody>
      </p:sp>
      <p:sp>
        <p:nvSpPr>
          <p:cNvPr id="368" name="CustomShape 3"/>
          <p:cNvSpPr/>
          <p:nvPr/>
        </p:nvSpPr>
        <p:spPr>
          <a:xfrm>
            <a:off x="7772400" y="344439"/>
            <a:ext cx="3776028" cy="5887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3200" b="1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4013531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 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“Demikianlah Sabda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 :</a:t>
            </a: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“Puji Syukur kepada Tuhan”</a:t>
            </a:r>
            <a:endParaRPr kumimoji="0" lang="en-US" sz="4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587262" y="3676761"/>
            <a:ext cx="4862329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Sukacita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4837471"/>
            <a:ext cx="12188825" cy="1746249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pt-BR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Semua Karena AnugerahNya</a:t>
            </a:r>
            <a:r>
              <a:rPr lang="fi-FI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lang="fi-FI" sz="48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4B3134A-5160-AFA4-B03E-77BFC831C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E4F6D2-2F41-2B85-E813-7CDE5D670A98}"/>
              </a:ext>
            </a:extLst>
          </p:cNvPr>
          <p:cNvSpPr txBox="1"/>
          <p:nvPr/>
        </p:nvSpPr>
        <p:spPr>
          <a:xfrm>
            <a:off x="567819" y="1040951"/>
            <a:ext cx="11039162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None/>
            </a:pPr>
            <a:r>
              <a:rPr lang="en-US" sz="5400">
                <a:effectLst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Bukan kar'na kebaikanmu,</a:t>
            </a:r>
            <a:endParaRPr lang="en-ID" sz="5400">
              <a:effectLst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None/>
            </a:pPr>
            <a:r>
              <a:rPr lang="en-US" sz="5400">
                <a:effectLst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bukan kar'na fasih lidahmu.</a:t>
            </a:r>
            <a:endParaRPr lang="en-ID" sz="5400">
              <a:effectLst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None/>
            </a:pPr>
            <a:r>
              <a:rPr lang="en-US" sz="5400">
                <a:effectLst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Bukan kar'na kekayaanmu,</a:t>
            </a:r>
            <a:endParaRPr lang="en-ID" sz="5400">
              <a:effectLst/>
              <a:latin typeface="Arial Rounded MT Bold" panose="020F07040305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buNone/>
            </a:pPr>
            <a:r>
              <a:rPr lang="en-US" sz="5400">
                <a:effectLst/>
                <a:latin typeface="Arial Rounded MT Bold" panose="020F0704030504030204" pitchFamily="34" charset="0"/>
                <a:ea typeface="SimSun" panose="02010600030101010101" pitchFamily="2" charset="-122"/>
              </a:rPr>
              <a:t>kau dipilih, kau dipanggilNya.</a:t>
            </a:r>
            <a:endParaRPr lang="en-ID" sz="540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5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7025CAA-FFCC-F962-B8B4-8085C6A85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1FA8DC-1DF8-CA05-5270-313A85564BA7}"/>
              </a:ext>
            </a:extLst>
          </p:cNvPr>
          <p:cNvSpPr txBox="1"/>
          <p:nvPr/>
        </p:nvSpPr>
        <p:spPr>
          <a:xfrm>
            <a:off x="567819" y="1040951"/>
            <a:ext cx="11039162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Bukan kar'na kelebihanmu,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bukan kar'na baik rupamu.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Bukan kar'na kecakapanmu,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kau dipanggil, kau dipakaiNya.</a:t>
            </a:r>
          </a:p>
        </p:txBody>
      </p:sp>
    </p:spTree>
    <p:extLst>
      <p:ext uri="{BB962C8B-B14F-4D97-AF65-F5344CB8AC3E}">
        <p14:creationId xmlns:p14="http://schemas.microsoft.com/office/powerpoint/2010/main" val="404942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3715894-E099-A2D9-14BB-F821A04A3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56F141-1804-4A04-917E-90462D16B947}"/>
              </a:ext>
            </a:extLst>
          </p:cNvPr>
          <p:cNvSpPr txBox="1"/>
          <p:nvPr/>
        </p:nvSpPr>
        <p:spPr>
          <a:xfrm>
            <a:off x="567819" y="1040951"/>
            <a:ext cx="11039162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Bila engkau dapat,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itu karuniaNya,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bila engkau punya,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semua daripadaNya.</a:t>
            </a:r>
          </a:p>
        </p:txBody>
      </p:sp>
    </p:spTree>
    <p:extLst>
      <p:ext uri="{BB962C8B-B14F-4D97-AF65-F5344CB8AC3E}">
        <p14:creationId xmlns:p14="http://schemas.microsoft.com/office/powerpoint/2010/main" val="363967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2A20EA2-AD60-BD7A-6582-BF1626116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B5B968-E0E7-FA3E-075D-D58800ED848A}"/>
              </a:ext>
            </a:extLst>
          </p:cNvPr>
          <p:cNvSpPr txBox="1"/>
          <p:nvPr/>
        </p:nvSpPr>
        <p:spPr>
          <a:xfrm>
            <a:off x="567819" y="1040951"/>
            <a:ext cx="11039162" cy="4139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Semua karena anugrahNya,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dib'rikanNya kepada kita.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Semua anugrahNya bagi kita,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bila engkau dipakaiNya.</a:t>
            </a:r>
          </a:p>
        </p:txBody>
      </p:sp>
    </p:spTree>
    <p:extLst>
      <p:ext uri="{BB962C8B-B14F-4D97-AF65-F5344CB8AC3E}">
        <p14:creationId xmlns:p14="http://schemas.microsoft.com/office/powerpoint/2010/main" val="41572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0" y="5006304"/>
            <a:ext cx="12188825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it-IT" sz="5400" spc="-5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Matius 22: 37-40</a:t>
            </a:r>
            <a:endParaRPr kumimoji="0" lang="it-IT" sz="54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75986" y="4045017"/>
            <a:ext cx="483685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Sabda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Kasih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xmlns="" id="{CF58D64D-4129-16CE-E620-03E5059E1CE0}"/>
              </a:ext>
            </a:extLst>
          </p:cNvPr>
          <p:cNvSpPr/>
          <p:nvPr/>
        </p:nvSpPr>
        <p:spPr>
          <a:xfrm>
            <a:off x="1587" y="4402386"/>
            <a:ext cx="12185650" cy="23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 defTabSz="914126">
              <a:lnSpc>
                <a:spcPts val="5800"/>
              </a:lnSpc>
              <a:tabLst>
                <a:tab pos="0" algn="l"/>
              </a:tabLst>
              <a:defRPr/>
            </a:pPr>
            <a:r>
              <a:rPr lang="en-US" sz="48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Ibadah </a:t>
            </a:r>
            <a:r>
              <a:rPr lang="en-US" sz="48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Minggu</a:t>
            </a:r>
            <a:r>
              <a:rPr lang="en-US" sz="48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</a:t>
            </a:r>
            <a:r>
              <a:rPr lang="en-US" sz="4800" kern="0" spc="-100" dirty="0" err="1" smtClean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edua</a:t>
            </a:r>
            <a:r>
              <a:rPr lang="en-US" sz="4800" kern="0" spc="-100" dirty="0" smtClean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48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Setelah</a:t>
            </a:r>
            <a:r>
              <a:rPr lang="en-US" sz="48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Natal</a:t>
            </a:r>
          </a:p>
          <a:p>
            <a:pPr algn="ctr" defTabSz="914126">
              <a:lnSpc>
                <a:spcPts val="5800"/>
              </a:lnSpc>
              <a:tabLst>
                <a:tab pos="0" algn="l"/>
              </a:tabLst>
              <a:defRPr/>
            </a:pPr>
            <a:r>
              <a:rPr lang="en-US" sz="54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“</a:t>
            </a:r>
            <a:r>
              <a:rPr lang="fi-FI" sz="54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Anugerah Demi Anugerah</a:t>
            </a:r>
            <a:r>
              <a:rPr lang="en-US" sz="5400" i="1" kern="0" spc="-100" dirty="0">
                <a:ln w="0"/>
                <a:solidFill>
                  <a:srgbClr val="FFFF00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”</a:t>
            </a:r>
          </a:p>
          <a:p>
            <a:pPr algn="ctr" defTabSz="914126">
              <a:lnSpc>
                <a:spcPts val="5800"/>
              </a:lnSpc>
              <a:tabLst>
                <a:tab pos="0" algn="l"/>
              </a:tabLst>
              <a:defRPr/>
            </a:pPr>
            <a:r>
              <a:rPr lang="en-US" sz="54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4 </a:t>
            </a:r>
            <a:r>
              <a:rPr lang="en-US" sz="5400" kern="0" spc="-100" dirty="0" err="1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Januari</a:t>
            </a:r>
            <a:r>
              <a:rPr lang="en-US" sz="5400" kern="0" spc="-100" dirty="0">
                <a:ln w="0"/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9025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3753452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0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42" name="TextShape 1"/>
          <p:cNvSpPr txBox="1"/>
          <p:nvPr/>
        </p:nvSpPr>
        <p:spPr>
          <a:xfrm>
            <a:off x="58992" y="5014450"/>
            <a:ext cx="12060000" cy="143081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26: 1, 2</a:t>
            </a:r>
            <a:endParaRPr kumimoji="0" lang="pt-BR" sz="48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kumimoji="0" lang="pt-BR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fi-FI" sz="48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Mampirlah, Dengar Doaku</a:t>
            </a:r>
            <a:r>
              <a:rPr kumimoji="0" lang="pt-BR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6">
                <a:lumMod val="0"/>
                <a:lumOff val="100000"/>
              </a:schemeClr>
            </a:gs>
            <a:gs pos="99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4B1DDA-F019-B448-3E8B-75C9CDAB7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6">
                <a:lumMod val="0"/>
                <a:lumOff val="100000"/>
              </a:schemeClr>
            </a:gs>
            <a:gs pos="99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5526301-BD70-040D-9458-3C54A0114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2BE215-88A0-C351-6626-2EA813106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38917"/>
            <a:ext cx="6771304" cy="1015663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60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60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F7016AD-FB9A-0FD6-A0AF-1FF05D5D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>
            <a:extLst>
              <a:ext uri="{FF2B5EF4-FFF2-40B4-BE49-F238E27FC236}">
                <a16:creationId xmlns:a16="http://schemas.microsoft.com/office/drawing/2014/main" xmlns="" id="{EDF00D35-AFC0-4768-410F-BDE4955F3280}"/>
              </a:ext>
            </a:extLst>
          </p:cNvPr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Efesus 1: 3-4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>
            <a:extLst>
              <a:ext uri="{FF2B5EF4-FFF2-40B4-BE49-F238E27FC236}">
                <a16:creationId xmlns:a16="http://schemas.microsoft.com/office/drawing/2014/main" xmlns="" id="{B5E52784-3D92-BAB4-213B-DA692F54B180}"/>
              </a:ext>
            </a:extLst>
          </p:cNvPr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Berita Anugerah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1 Petrus 4: 10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600" spc="-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Petunjuk Hidup Baru</a:t>
            </a:r>
          </a:p>
          <a:p>
            <a:pPr lvl="0" algn="ctr">
              <a:spcBef>
                <a:spcPts val="641"/>
              </a:spcBef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0" y="5324168"/>
            <a:ext cx="12188825" cy="12388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480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Pelengkap Kidung Jemaat 232: 1, 2</a:t>
            </a:r>
          </a:p>
          <a:p>
            <a:pPr lvl="0" algn="ctr">
              <a:defRPr/>
            </a:pPr>
            <a:r>
              <a:rPr lang="fi-FI" sz="480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es-ES" sz="480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Di Kala Hidupku Tent'ram</a:t>
            </a:r>
            <a:r>
              <a:rPr lang="fi-FI" sz="4800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en-US" sz="4800" b="0" i="0" u="none" strike="noStrike" kern="120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329363" y="4172413"/>
            <a:ext cx="7530097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Kesanggupan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7365773" y="468522"/>
            <a:ext cx="4428000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233A7B3-0918-6DAA-E624-52B97B85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38B078-899C-DEB5-1E47-79E8E0BCA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3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8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AB10840-260E-8D9D-53D6-899E1E885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D2B83B-0DA2-5905-7F77-17D2786C1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3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9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B8E61F4-2083-3326-3B61-74AD50FD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30D179-2506-35B4-BFB4-59D030A21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46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15: 1</a:t>
            </a:r>
            <a:r>
              <a:rPr kumimoji="0" lang="pt-BR" sz="4800" b="0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, 3</a:t>
            </a:r>
            <a:endParaRPr kumimoji="0" lang="pt-BR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“Berhimpun Semua”</a:t>
            </a:r>
            <a:endParaRPr kumimoji="0" lang="de-DE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B1EBFB5-BF14-8C37-168C-9C14C99A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B0A685-B29B-FA02-316C-03AD8093A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3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56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t="-18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744428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7200" spc="-12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Yohanes 1: 10-18</a:t>
            </a:r>
            <a:endParaRPr lang="en-US" sz="7200" spc="-12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368690" y="3645976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723095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berbahagia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ialah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mereka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mendengarkan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firman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50789" y="309851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SimSun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1   1  |  3  3 . 3   3  |  5  5  0  5  5  |  6 . 5 4 | 3 . .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Hale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luya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Hale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-  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lu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-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   y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</a:rPr>
              <a:t>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4355355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4354552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4358668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>
            <a:extLst>
              <a:ext uri="{FF2B5EF4-FFF2-40B4-BE49-F238E27FC236}">
                <a16:creationId xmlns:a16="http://schemas.microsoft.com/office/drawing/2014/main" xmlns="" id="{C68A9002-A02F-45DF-D8D1-AB4731D7B703}"/>
              </a:ext>
            </a:extLst>
          </p:cNvPr>
          <p:cNvSpPr txBox="1"/>
          <p:nvPr/>
        </p:nvSpPr>
        <p:spPr>
          <a:xfrm>
            <a:off x="2594145" y="4004180"/>
            <a:ext cx="7000531" cy="72000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 defTabSz="914126">
              <a:spcBef>
                <a:spcPts val="641"/>
              </a:spcBef>
              <a:tabLst>
                <a:tab pos="0" algn="l"/>
              </a:tabLst>
            </a:pP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</a:t>
            </a:r>
            <a:r>
              <a:rPr lang="en-US" sz="43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43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Firman</a:t>
            </a:r>
            <a:endParaRPr lang="en-US" sz="43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xmlns="" id="{60F4591F-115C-8E3E-9CAC-B6AE0A2E3C9E}"/>
              </a:ext>
            </a:extLst>
          </p:cNvPr>
          <p:cNvSpPr txBox="1"/>
          <p:nvPr/>
        </p:nvSpPr>
        <p:spPr>
          <a:xfrm>
            <a:off x="-1" y="5294672"/>
            <a:ext cx="12188825" cy="1244247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 w="25560">
            <a:noFill/>
          </a:ln>
        </p:spPr>
        <p:txBody>
          <a:bodyPr anchor="ctr">
            <a:noAutofit/>
          </a:bodyPr>
          <a:lstStyle/>
          <a:p>
            <a:pPr algn="ctr" defTabSz="914126"/>
            <a:r>
              <a:rPr lang="nn-NO" sz="5400" i="1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5400" i="1" spc="-8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Anugerah Demi Anugerah”</a:t>
            </a:r>
            <a:endParaRPr lang="nn-NO" sz="5400" i="1" spc="-80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53141" y="4210867"/>
            <a:ext cx="10607040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7200" spc="-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3: 15</a:t>
            </a:r>
            <a:endParaRPr kumimoji="0" lang="en-US" sz="72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853142" y="3010444"/>
            <a:ext cx="7561172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2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5088194"/>
            <a:ext cx="12188825" cy="157807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48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Pelengkap Kidung Jemaat 219: 1-3</a:t>
            </a:r>
            <a:endParaRPr lang="es-ES" sz="4800" kern="0" spc="-80"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lvl="0" algn="ctr">
              <a:defRPr/>
            </a:pPr>
            <a:r>
              <a:rPr lang="es-ES" sz="48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fi-FI" sz="48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Di Saat Ini Kuangkat Tembang</a:t>
            </a:r>
            <a:r>
              <a:rPr lang="es-ES" sz="4800" kern="0" spc="-80">
                <a:solidFill>
                  <a:prstClr val="white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  <a:endParaRPr kumimoji="0" lang="it-IT" sz="4800" b="0" i="0" u="none" strike="noStrike" kern="0" cap="none" spc="-80" normalizeH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1980109" y="4112367"/>
            <a:ext cx="8228606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4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87D9236-ED08-87D4-53D5-C9EE19554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314D75-6434-C8E6-C0E1-BD3DEBEB3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62F85A-3728-8421-09F6-952744BF8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0" y="1"/>
            <a:ext cx="12188825" cy="68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41D8E9A-D394-AA2B-955B-3F83D60F3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B15087-BCD2-3228-7F7D-BCA614DFF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7BCBD7-27D7-0078-5A8C-EDDB0B4F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CFA21A9-3EAD-97F5-2902-D345B5540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B449E8-4E9B-8DA0-7702-155F58847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C094C78-4D8F-CBF3-F15D-DE913C113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439C2A-8DEA-B40E-76FC-AAC477C78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7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5591374-DD56-6E69-2C10-C3487BD46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99ACB-5039-0411-8DB8-B2B74F730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6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46686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081453" y="920520"/>
            <a:ext cx="10146323" cy="5015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821E1F-8880-8DFE-A4C0-9509F4E8D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7"/>
          <a:stretch>
            <a:fillRect/>
          </a:stretch>
        </p:blipFill>
        <p:spPr>
          <a:xfrm>
            <a:off x="0" y="-147484"/>
            <a:ext cx="12188825" cy="70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24466" y="4282601"/>
            <a:ext cx="11577482" cy="195596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Kidung Jemaat 406: 1, </a:t>
            </a:r>
            <a:r>
              <a:rPr kumimoji="0" lang="fi-FI" sz="6000" b="0" i="0" u="none" strike="noStrike" kern="1200" cap="none" spc="-1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2</a:t>
            </a:r>
            <a:endParaRPr kumimoji="0" lang="fi-FI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Poppins" panose="00000500000000000000" pitchFamily="2" charset="0"/>
              </a:rPr>
              <a:t>“Ya Tuhan Bimbing Aku”</a:t>
            </a:r>
            <a:endParaRPr kumimoji="0" lang="en-US" sz="6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285369"/>
            <a:ext cx="6285505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Pen</a:t>
            </a:r>
            <a:r>
              <a:rPr kumimoji="0" lang="en-US" sz="4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utup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29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ABFCC3-22C6-D0CE-CF70-BB4B997EF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4"/>
          <a:stretch>
            <a:fillRect/>
          </a:stretch>
        </p:blipFill>
        <p:spPr>
          <a:xfrm>
            <a:off x="0" y="0"/>
            <a:ext cx="12188825" cy="681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ED33C-9A32-6DA8-AE47-F28CB1F49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5281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735724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memasuki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Tahun</a:t>
            </a:r>
            <a:r>
              <a:rPr lang="en-US" sz="5200" kern="0" spc="-9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Baru</a:t>
            </a:r>
            <a:r>
              <a:rPr lang="en-US" sz="5200" kern="0" spc="-9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200" kern="0" spc="-9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200" kern="0" spc="-9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200" kern="0" spc="-9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200" kern="0" spc="-9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solidFill>
            <a:schemeClr val="bg1"/>
          </a:solidFill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Votum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dan Salam Sejahtera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836501"/>
            <a:ext cx="1079784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marilah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ibadah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Minggu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Kedua</a:t>
            </a:r>
            <a:r>
              <a:rPr kumimoji="0" lang="en-US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Setelah</a:t>
            </a:r>
            <a:r>
              <a:rPr kumimoji="0" lang="en-US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Natal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ini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awali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dengan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bersama-sama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menyerukan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pengakuan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: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3182174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Pertolonganku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itu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menjadikan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tetap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setia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memelihara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seluruh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ciptaanNya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3163531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Kasih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karunia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damai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sejahtera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kiranya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melimpah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atas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Bapak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Ibu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Saudara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Anak-anak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sekalian</a:t>
            </a:r>
            <a:r>
              <a:rPr kumimoji="0" lang="id-ID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745" y="450167"/>
            <a:ext cx="2013023" cy="2013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13911</TotalTime>
  <Words>494</Words>
  <Application>Microsoft Office PowerPoint</Application>
  <PresentationFormat>Custom</PresentationFormat>
  <Paragraphs>166</Paragraphs>
  <Slides>56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56</vt:i4>
      </vt:variant>
    </vt:vector>
  </HeadingPairs>
  <TitlesOfParts>
    <vt:vector size="81" baseType="lpstr">
      <vt:lpstr>SimSun</vt:lpstr>
      <vt:lpstr>Adobe Gothic Std B</vt:lpstr>
      <vt:lpstr>Aharoni</vt:lpstr>
      <vt:lpstr>Arial</vt:lpstr>
      <vt:lpstr>Arial Black</vt:lpstr>
      <vt:lpstr>Arial Rounded MT Bold</vt:lpstr>
      <vt:lpstr>Bernard MT Condensed</vt:lpstr>
      <vt:lpstr>Bodoni Bd BT</vt:lpstr>
      <vt:lpstr>Calibri</vt:lpstr>
      <vt:lpstr>Calibri Light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5_Office Theme</vt:lpstr>
      <vt:lpstr>6_Office Theme</vt:lpstr>
      <vt:lpstr>1_Office Theme</vt:lpstr>
      <vt:lpstr>1_Default Design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pakbowie</dc:creator>
  <dc:description/>
  <cp:lastModifiedBy>Sekum</cp:lastModifiedBy>
  <cp:revision>940</cp:revision>
  <dcterms:created xsi:type="dcterms:W3CDTF">2019-06-07T16:43:24Z</dcterms:created>
  <dcterms:modified xsi:type="dcterms:W3CDTF">2026-01-03T10:01:42Z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