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1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4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6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7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6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3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1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5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2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4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8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A9A8E-7EB5-4ABE-B785-8D6117F388CF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" y="1772766"/>
            <a:ext cx="8449056" cy="413918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216900" y="223015"/>
            <a:ext cx="6763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#1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048375" cy="723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426. APA SIRA NGUPAYA INTEN</a:t>
            </a:r>
            <a:endParaRPr lang="en-US" sz="2700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935292"/>
            <a:ext cx="1645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do = </a:t>
            </a:r>
            <a: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D</a:t>
            </a:r>
            <a:r>
              <a:rPr lang="en-US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4/4</a:t>
            </a:r>
            <a:endParaRPr lang="en-US" sz="2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0381" y="2162359"/>
            <a:ext cx="8503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  -  pa 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si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-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ra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ngu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-pa -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ya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        in- ten </a:t>
            </a:r>
            <a:r>
              <a:rPr lang="en-US" sz="24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kanggo</a:t>
            </a:r>
            <a:r>
              <a:rPr lang="en-US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ma-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ku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-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tha</a:t>
            </a:r>
            <a:r>
              <a:rPr lang="en-US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?</a:t>
            </a:r>
            <a:endParaRPr lang="en-US" sz="2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20381" y="3364473"/>
            <a:ext cx="8503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Ing </a:t>
            </a:r>
            <a:r>
              <a:rPr lang="sv-SE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pa-pan   a - sor nis-tha</a:t>
            </a:r>
            <a:r>
              <a:rPr lang="sv-SE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sv-SE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     a   - na  in - ten </a:t>
            </a:r>
            <a:r>
              <a:rPr lang="sv-SE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kang </a:t>
            </a:r>
            <a:r>
              <a:rPr lang="sv-SE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ngantya.</a:t>
            </a:r>
            <a:endParaRPr lang="en-US" sz="2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959" y="4581910"/>
            <a:ext cx="8503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In- ten-in - ten mi - wah  ret - na</a:t>
            </a:r>
            <a:r>
              <a:rPr lang="sv-SE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sv-SE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pra  manungsa bi - nan - da;</a:t>
            </a:r>
            <a:endParaRPr lang="en-US" sz="2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57959" y="5794052"/>
            <a:ext cx="8503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Yog-ya li - na - ri</a:t>
            </a:r>
            <a:r>
              <a:rPr lang="sv-SE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sv-SE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gi -  na -  wa      kagem ma-ku-tha   Ra - ja.</a:t>
            </a:r>
            <a:endParaRPr lang="en-US" sz="2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81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" y="1772766"/>
            <a:ext cx="8449056" cy="413918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216900" y="223015"/>
            <a:ext cx="6763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#2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048375" cy="723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426. APA SIRA NGUPAYA INTEN</a:t>
            </a:r>
            <a:endParaRPr lang="en-US" sz="2700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935292"/>
            <a:ext cx="1645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do = </a:t>
            </a:r>
            <a:r>
              <a:rPr lang="en-US" sz="20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D</a:t>
            </a:r>
            <a:r>
              <a:rPr lang="en-US" sz="20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4/4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0381" y="2162359"/>
            <a:ext cx="8503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Tumrap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ji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wa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mbale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-  la,          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nyingkur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sa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ka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Gus-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ti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-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nya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</a:t>
            </a:r>
            <a:endParaRPr lang="en-US" sz="2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20381" y="3364473"/>
            <a:ext cx="8503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Undhangna ka-bar bu-ngah,            ye- ku  In - jil - ing   Al - lah.</a:t>
            </a:r>
            <a:endParaRPr lang="en-US" sz="2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959" y="4581910"/>
            <a:ext cx="8503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In- ten-in - ten mi - wah  ret - na</a:t>
            </a:r>
            <a:r>
              <a:rPr lang="sv-SE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sv-SE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pra  manungsa bi - nan - da;</a:t>
            </a:r>
            <a:endParaRPr lang="en-US" sz="2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57959" y="5794052"/>
            <a:ext cx="8503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Yog-ya li - na - ri</a:t>
            </a:r>
            <a:r>
              <a:rPr lang="sv-SE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sv-SE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gi -  na -  wa      kagem ma-ku-tha   Ra - ja.</a:t>
            </a:r>
            <a:endParaRPr lang="en-US" sz="2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479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" y="1772766"/>
            <a:ext cx="8449056" cy="413918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216900" y="223015"/>
            <a:ext cx="6763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#3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048375" cy="723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426. APA SIRA NGUPAYA INTEN</a:t>
            </a:r>
            <a:endParaRPr lang="en-US" sz="2700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935292"/>
            <a:ext cx="1645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do = </a:t>
            </a:r>
            <a:r>
              <a:rPr lang="en-US" sz="20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D</a:t>
            </a:r>
            <a:r>
              <a:rPr lang="en-US" sz="20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4/4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0381" y="2162359"/>
            <a:ext cx="8503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A  - 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tur-na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Sang 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Pane - bus</a:t>
            </a:r>
            <a:r>
              <a:rPr lang="en-US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      in- ten </a:t>
            </a:r>
            <a:r>
              <a:rPr lang="en-US" sz="24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ingkang</a:t>
            </a:r>
            <a:r>
              <a:rPr lang="en-US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pe-nga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-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ji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</a:t>
            </a:r>
            <a:endParaRPr lang="en-US" sz="2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20381" y="3364473"/>
            <a:ext cx="8503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Sa- ra - na  ra - he  Gus- ti</a:t>
            </a:r>
            <a:r>
              <a:rPr lang="sv-SE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sv-SE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       kang </a:t>
            </a:r>
            <a:r>
              <a:rPr lang="sv-SE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wus </a:t>
            </a:r>
            <a:r>
              <a:rPr lang="sv-SE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sanya- ta    su - ci.</a:t>
            </a:r>
            <a:endParaRPr lang="en-US" sz="2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959" y="4581910"/>
            <a:ext cx="8503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In- ten-in - ten mi - wah  ret - na</a:t>
            </a:r>
            <a:r>
              <a:rPr lang="sv-SE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sv-SE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pra  manungsa bi - nan - da;</a:t>
            </a:r>
            <a:endParaRPr lang="en-US" sz="2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57959" y="5794052"/>
            <a:ext cx="8503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Yog-ya li - na - ri</a:t>
            </a:r>
            <a:r>
              <a:rPr lang="sv-SE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sv-SE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   gi -  na -  wa      kagem ma-ku-tha   Ra - ja.</a:t>
            </a:r>
            <a:endParaRPr lang="en-US" sz="2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0915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500</TotalTime>
  <Words>241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Arial Narrow</vt:lpstr>
      <vt:lpstr>Calibri</vt:lpstr>
      <vt:lpstr>Calibri Light</vt:lpstr>
      <vt:lpstr>Office Theme</vt:lpstr>
      <vt:lpstr>426. APA SIRA NGUPAYA INTEN</vt:lpstr>
      <vt:lpstr>426. APA SIRA NGUPAYA INTEN</vt:lpstr>
      <vt:lpstr>426. APA SIRA NGUPAYA INTEN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DITO</dc:creator>
  <cp:lastModifiedBy>Windows User</cp:lastModifiedBy>
  <cp:revision>84</cp:revision>
  <dcterms:created xsi:type="dcterms:W3CDTF">2018-06-01T15:04:11Z</dcterms:created>
  <dcterms:modified xsi:type="dcterms:W3CDTF">2018-07-14T18:26:11Z</dcterms:modified>
</cp:coreProperties>
</file>