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5" y="1122958"/>
            <a:ext cx="8870449" cy="529788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#1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1341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420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TUMENGAA, DHUH NYAWAKU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7664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do=D 3/4</a:t>
            </a:r>
            <a:endParaRPr lang="en-US" sz="20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GEREJA KRISTEN JAWA AMBARRUKMA</a:t>
            </a:r>
            <a:endParaRPr lang="id-ID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533880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     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-   me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nga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-    a</a:t>
            </a:r>
            <a:r>
              <a:rPr lang="en-US" sz="2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dhuh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nya-wa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,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-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neng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2455097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kak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tyas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-  la</a:t>
            </a:r>
            <a:r>
              <a:rPr lang="en-US" sz="2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;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-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nge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doh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-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- king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3375112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do-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,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nung-gil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-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Sang Ra - ma</a:t>
            </a:r>
            <a:r>
              <a:rPr lang="en-US" sz="2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315468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     Mu   -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won- ten  - a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mla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é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kat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ngang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kat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5271520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ma  -  nah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la</a:t>
            </a:r>
            <a:r>
              <a:rPr lang="en-US" sz="2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-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nang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-      a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swi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6215892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winya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ci    -    ne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lak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swarga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1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5" y="1122958"/>
            <a:ext cx="8870449" cy="529788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1341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420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TUMENGAA, DHUH NYAWAKU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7664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do=D 3/4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533880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-   me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-    a</a:t>
            </a:r>
            <a:r>
              <a:rPr lang="en-US" sz="2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dhuh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  -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  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mung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gah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2455097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a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Gol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-go  -  ta;         ma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ndeng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-a     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3375112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-lib,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ngrem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-bat        do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ra.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315468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     Mu   -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won- ten  - a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mla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é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kat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ngang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kat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5271520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ma  -  nah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la</a:t>
            </a:r>
            <a:r>
              <a:rPr lang="en-US" sz="2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-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nang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-      a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swi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6215892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winya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ci    -    ne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lak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swarga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4624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5" y="1122958"/>
            <a:ext cx="8870449" cy="529788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1341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420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TUMENGAA, DHUH NYAWAKU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766400"/>
            <a:ext cx="181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do=D 3/4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533880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-   me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-    a</a:t>
            </a:r>
            <a:r>
              <a:rPr lang="en-US" sz="2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dhuh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a  -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  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mum -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bul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2455097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a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-king   do-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nya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; 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meng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-       a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sumeng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3375112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a,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mring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kra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har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jan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swarga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315468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      Mu   -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won- ten  - a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mla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é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kat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ngang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kat</a:t>
            </a:r>
            <a:endParaRPr lang="en-US" sz="2400" b="1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5271520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ma  -  nah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wu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 la</a:t>
            </a:r>
            <a:r>
              <a:rPr lang="en-US" sz="2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-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nang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-      a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swi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6215892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winya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ci    -    ne  -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lak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400" b="1" dirty="0" err="1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swarga</a:t>
            </a:r>
            <a:r>
              <a:rPr lang="en-US" sz="24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7912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326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Calibri Light</vt:lpstr>
      <vt:lpstr>Office Theme</vt:lpstr>
      <vt:lpstr>420. TUMENGAA, DHUH NYAWAKU</vt:lpstr>
      <vt:lpstr>420. TUMENGAA, DHUH NYAWAKU</vt:lpstr>
      <vt:lpstr>420. TUMENGAA, DHUH NYAWAKU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57</cp:revision>
  <dcterms:created xsi:type="dcterms:W3CDTF">2018-06-01T15:04:11Z</dcterms:created>
  <dcterms:modified xsi:type="dcterms:W3CDTF">2018-08-03T13:03:40Z</dcterms:modified>
</cp:coreProperties>
</file>