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3" r:id="rId3"/>
    <p:sldId id="264" r:id="rId4"/>
    <p:sldId id="26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1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64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62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7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6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935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16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5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23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4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84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A9A8E-7EB5-4ABE-B785-8D6117F388CF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21960E-3BFA-425B-B56D-C3A80CBF73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5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69300" y="223015"/>
            <a:ext cx="5239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1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600967" cy="563473"/>
          </a:xfr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</a:t>
            </a:r>
            <a:r>
              <a:rPr lang="en-US" sz="27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351. SAMANGKYA KITA MARDIKA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5" y="813569"/>
            <a:ext cx="9010669" cy="56880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865220"/>
            <a:ext cx="8974090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916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69300" y="223015"/>
            <a:ext cx="5239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2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600967" cy="563473"/>
          </a:xfr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</a:t>
            </a:r>
            <a:r>
              <a:rPr lang="en-US" sz="27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351. SAMANGKYA KITA MARDIKA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5" y="813569"/>
            <a:ext cx="9010669" cy="56880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865220"/>
            <a:ext cx="8974090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5109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69300" y="223015"/>
            <a:ext cx="5239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3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600967" cy="563473"/>
          </a:xfr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</a:t>
            </a:r>
            <a:r>
              <a:rPr lang="en-US" sz="27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351. SAMANGKYA KITA MARDIKA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5" y="813569"/>
            <a:ext cx="9010669" cy="56880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14" y="1865220"/>
            <a:ext cx="9004572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003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8369300" y="223015"/>
            <a:ext cx="523941" cy="46166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Arial Black" panose="020B0A04020102020204" pitchFamily="34" charset="0"/>
              </a:rPr>
              <a:t>4</a:t>
            </a:r>
            <a:endParaRPr lang="en-US" sz="24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8133" y="223015"/>
            <a:ext cx="6600967" cy="563473"/>
          </a:xfrm>
          <a:solidFill>
            <a:schemeClr val="accent5"/>
          </a:solidFill>
          <a:ln w="25400">
            <a:solidFill>
              <a:schemeClr val="tx2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27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KPJ </a:t>
            </a:r>
            <a:r>
              <a:rPr lang="en-US" sz="27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351. SAMANGKYA KITA MARDIKA</a:t>
            </a:r>
            <a:endParaRPr lang="en-US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7908342" y="984229"/>
            <a:ext cx="21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GEREJA KRISTEN JAWA AMBARRUKMA</a:t>
            </a:r>
            <a:endParaRPr lang="id-ID" sz="1000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5" y="813569"/>
            <a:ext cx="9010669" cy="568806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55" y="1865220"/>
            <a:ext cx="8974090" cy="1792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0599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285</TotalTime>
  <Words>44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KPJ 351. SAMANGKYA KITA MARDIKA</vt:lpstr>
      <vt:lpstr>KPJ 351. SAMANGKYA KITA MARDIKA</vt:lpstr>
      <vt:lpstr>KPJ 351. SAMANGKYA KITA MARDIKA</vt:lpstr>
      <vt:lpstr>KPJ 351. SAMANGKYA KITA MARDIKA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DITO</dc:creator>
  <cp:lastModifiedBy>Windows User</cp:lastModifiedBy>
  <cp:revision>57</cp:revision>
  <dcterms:created xsi:type="dcterms:W3CDTF">2018-06-01T15:04:11Z</dcterms:created>
  <dcterms:modified xsi:type="dcterms:W3CDTF">2019-08-10T13:42:03Z</dcterms:modified>
</cp:coreProperties>
</file>