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1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55700" y="247031"/>
            <a:ext cx="6807200" cy="437649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346a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NDEDONGA LAN MAKARYA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10" y="935520"/>
            <a:ext cx="8815580" cy="49869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34" y="2097771"/>
            <a:ext cx="8724132" cy="430414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63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2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55700" y="247031"/>
            <a:ext cx="6807200" cy="437649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346a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NDEDONGA LAN MAKARYA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10" y="935520"/>
            <a:ext cx="8815580" cy="49869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41" y="2089636"/>
            <a:ext cx="8748518" cy="43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203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216900" y="223015"/>
            <a:ext cx="6763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3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55700" y="247031"/>
            <a:ext cx="6807200" cy="437649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346a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NDEDONGA LAN MAKARYA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10" y="935520"/>
            <a:ext cx="8815580" cy="49869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7" y="2091040"/>
            <a:ext cx="8736325" cy="430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698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33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KPJ 346a. NDEDONGA LAN MAKARYA</vt:lpstr>
      <vt:lpstr>KPJ 346a. NDEDONGA LAN MAKARYA</vt:lpstr>
      <vt:lpstr>KPJ 346a. NDEDONGA LAN MAKARYA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101</cp:revision>
  <dcterms:created xsi:type="dcterms:W3CDTF">2018-06-01T15:04:11Z</dcterms:created>
  <dcterms:modified xsi:type="dcterms:W3CDTF">2019-07-26T12:08:54Z</dcterms:modified>
</cp:coreProperties>
</file>