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18500" y="223015"/>
            <a:ext cx="5747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1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6100" y="209367"/>
            <a:ext cx="7587625" cy="723314"/>
          </a:xfr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87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NÈNG KASA NGUMANDHANG ASMA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7" y="946686"/>
            <a:ext cx="9016765" cy="52186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" y="1903781"/>
            <a:ext cx="8992379" cy="467603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GEREJA KRISTEN JAWA AMBARRUKMA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53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18500" y="223015"/>
            <a:ext cx="5747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6100" y="209367"/>
            <a:ext cx="7587625" cy="723314"/>
          </a:xfr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87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NÈNG KASA NGUMANDHANG ASMA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7" y="946686"/>
            <a:ext cx="9016765" cy="52186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1930941"/>
            <a:ext cx="9144000" cy="46725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GEREJA KRISTEN JAWA AMBARRUKMA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381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18500" y="223015"/>
            <a:ext cx="5747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6100" y="209367"/>
            <a:ext cx="7587625" cy="723314"/>
          </a:xfr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87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NÈNG KASA NGUMANDHANG ASMA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7" y="946686"/>
            <a:ext cx="9016765" cy="52186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1892841"/>
            <a:ext cx="9144000" cy="467251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GEREJA KRISTEN JAWA AMBARRUKMA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60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36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KPJ 87. NÈNG KASA NGUMANDHANG ASMA</vt:lpstr>
      <vt:lpstr>KPJ 87. NÈNG KASA NGUMANDHANG ASMA</vt:lpstr>
      <vt:lpstr>KPJ 87. NÈNG KASA NGUMANDHANG ASMA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83</cp:revision>
  <dcterms:created xsi:type="dcterms:W3CDTF">2018-06-01T15:04:11Z</dcterms:created>
  <dcterms:modified xsi:type="dcterms:W3CDTF">2019-07-18T11:53:18Z</dcterms:modified>
</cp:coreProperties>
</file>