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9" y="981237"/>
            <a:ext cx="9059441" cy="50479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74. GUSTI MUGI NUNGGILA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GEREJA KRISTEN JAWA AMBARRUKMA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82" y="1932525"/>
            <a:ext cx="8894835" cy="47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10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9" y="981237"/>
            <a:ext cx="9059441" cy="50479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74. GUSTI MUGI NUNGGILA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1" y="1998688"/>
            <a:ext cx="8961897" cy="46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8782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9" y="981237"/>
            <a:ext cx="9059441" cy="50479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74. GUSTI MUGI NUNGGILA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1" y="1994427"/>
            <a:ext cx="8961897" cy="467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228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33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KPJ 74. GUSTI MUGI NUNGGILA</vt:lpstr>
      <vt:lpstr>KPJ 74. GUSTI MUGI NUNGGILA</vt:lpstr>
      <vt:lpstr>KPJ 74. GUSTI MUGI NUNGGILA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53</cp:revision>
  <dcterms:created xsi:type="dcterms:W3CDTF">2018-06-01T15:04:11Z</dcterms:created>
  <dcterms:modified xsi:type="dcterms:W3CDTF">2019-07-20T13:10:04Z</dcterms:modified>
</cp:coreProperties>
</file>