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" t="9951" r="2894" b="33930"/>
          <a:stretch/>
        </p:blipFill>
        <p:spPr>
          <a:xfrm>
            <a:off x="0" y="1062584"/>
            <a:ext cx="9144000" cy="54684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38133" y="2302914"/>
            <a:ext cx="7337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 - wit    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kathah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do-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sa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ku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 la</a:t>
            </a:r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,  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mi </a:t>
            </a:r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 la   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tansah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kèmeng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#1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433" y="4113213"/>
            <a:ext cx="860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an.      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Gusti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kang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madhangi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   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manah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myang</a:t>
            </a:r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tuking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kabingah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433" y="5855739"/>
            <a:ext cx="54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an.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270767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46</a:t>
            </a:r>
            <a:r>
              <a:rPr lang="en-US" sz="27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27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AWIT KATHAH DOSA KULA</a:t>
            </a:r>
            <a:endParaRPr lang="en-US" sz="27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1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" t="9951" r="2894" b="33930"/>
          <a:stretch/>
        </p:blipFill>
        <p:spPr>
          <a:xfrm>
            <a:off x="0" y="1062584"/>
            <a:ext cx="9144000" cy="54684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38133" y="2302914"/>
            <a:ext cx="7337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Mu-gi       kar-sa  angak  -   sama   ing  kle  -  patan   ka-wu-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33" y="4113213"/>
            <a:ext cx="860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la.         </a:t>
            </a:r>
            <a:r>
              <a:rPr lang="fi-FI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Tyas       ku-la mugi  da  -   do- sa  pa - da  -   le  man Padu-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433" y="5855739"/>
            <a:ext cx="54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. 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#2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270767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46</a:t>
            </a:r>
            <a:r>
              <a:rPr lang="en-US" sz="27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27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AWIT KATHAH DOSA KULA</a:t>
            </a:r>
            <a:endParaRPr lang="en-US" sz="27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66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" t="9951" r="2894" b="33930"/>
          <a:stretch/>
        </p:blipFill>
        <p:spPr>
          <a:xfrm>
            <a:off x="0" y="1062584"/>
            <a:ext cx="9144000" cy="54684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38133" y="2302914"/>
            <a:ext cx="7337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Gusti     kang ku-la   ndel -  a - ken, mugi    nuntun mring ku-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33" y="4113213"/>
            <a:ext cx="860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la</a:t>
            </a:r>
            <a:r>
              <a:rPr lang="en-US" sz="2400" b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.         </a:t>
            </a:r>
            <a:r>
              <a:rPr lang="fi-FI" sz="2400" b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Ku- la    badhe nges-tok  -   a - ken ing sa  -   karsa    Padu-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433" y="5855739"/>
            <a:ext cx="54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ka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. </a:t>
            </a:r>
            <a:endParaRPr lang="en-US" sz="2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#3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270767" cy="7233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46</a:t>
            </a:r>
            <a:r>
              <a:rPr lang="en-US" sz="27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r>
              <a:rPr lang="en-US" sz="27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AWIT KATHAH DOSA KULA</a:t>
            </a:r>
            <a:endParaRPr lang="en-US" sz="27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3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109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Calibri Light</vt:lpstr>
      <vt:lpstr>Office Theme</vt:lpstr>
      <vt:lpstr>KPJ 46. AWIT KATHAH DOSA KULA</vt:lpstr>
      <vt:lpstr>KPJ 46. AWIT KATHAH DOSA KULA</vt:lpstr>
      <vt:lpstr>KPJ 46. AWIT KATHAH DOSA KULA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22</cp:revision>
  <dcterms:created xsi:type="dcterms:W3CDTF">2018-06-01T15:04:11Z</dcterms:created>
  <dcterms:modified xsi:type="dcterms:W3CDTF">2019-08-10T13:03:07Z</dcterms:modified>
</cp:coreProperties>
</file>