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2" r:id="rId3"/>
    <p:sldId id="263" r:id="rId4"/>
    <p:sldId id="264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9A8E-7EB5-4ABE-B785-8D6117F388CF}" type="datetimeFigureOut">
              <a:rPr lang="en-US" smtClean="0"/>
              <a:t>7/13/2019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960E-3BFA-425B-B56D-C3A80CBF7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913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9A8E-7EB5-4ABE-B785-8D6117F388CF}" type="datetimeFigureOut">
              <a:rPr lang="en-US" smtClean="0"/>
              <a:t>7/13/2019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960E-3BFA-425B-B56D-C3A80CBF7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642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9A8E-7EB5-4ABE-B785-8D6117F388CF}" type="datetimeFigureOut">
              <a:rPr lang="en-US" smtClean="0"/>
              <a:t>7/13/2019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960E-3BFA-425B-B56D-C3A80CBF7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962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9A8E-7EB5-4ABE-B785-8D6117F388CF}" type="datetimeFigureOut">
              <a:rPr lang="en-US" smtClean="0"/>
              <a:t>7/13/2019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960E-3BFA-425B-B56D-C3A80CBF7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576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9A8E-7EB5-4ABE-B785-8D6117F388CF}" type="datetimeFigureOut">
              <a:rPr lang="en-US" smtClean="0"/>
              <a:t>7/13/2019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960E-3BFA-425B-B56D-C3A80CBF7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763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9A8E-7EB5-4ABE-B785-8D6117F388CF}" type="datetimeFigureOut">
              <a:rPr lang="en-US" smtClean="0"/>
              <a:t>7/13/2019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960E-3BFA-425B-B56D-C3A80CBF7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935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9A8E-7EB5-4ABE-B785-8D6117F388CF}" type="datetimeFigureOut">
              <a:rPr lang="en-US" smtClean="0"/>
              <a:t>7/13/2019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960E-3BFA-425B-B56D-C3A80CBF7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516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9A8E-7EB5-4ABE-B785-8D6117F388CF}" type="datetimeFigureOut">
              <a:rPr lang="en-US" smtClean="0"/>
              <a:t>7/13/2019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960E-3BFA-425B-B56D-C3A80CBF7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357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9A8E-7EB5-4ABE-B785-8D6117F388CF}" type="datetimeFigureOut">
              <a:rPr lang="en-US" smtClean="0"/>
              <a:t>7/13/2019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960E-3BFA-425B-B56D-C3A80CBF7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523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9A8E-7EB5-4ABE-B785-8D6117F388CF}" type="datetimeFigureOut">
              <a:rPr lang="en-US" smtClean="0"/>
              <a:t>7/13/2019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960E-3BFA-425B-B56D-C3A80CBF7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547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9A8E-7EB5-4ABE-B785-8D6117F388CF}" type="datetimeFigureOut">
              <a:rPr lang="en-US" smtClean="0"/>
              <a:t>7/13/2019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960E-3BFA-425B-B56D-C3A80CBF7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084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A9A8E-7EB5-4ABE-B785-8D6117F388CF}" type="datetimeFigureOut">
              <a:rPr lang="en-US" smtClean="0"/>
              <a:t>7/13/2019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21960E-3BFA-425B-B56D-C3A80CBF7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35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 rot="16200000">
            <a:off x="7908342" y="984229"/>
            <a:ext cx="2196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0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GEREJA KRISTEN JAWA AMBARRUKMA</a:t>
            </a:r>
            <a:endParaRPr lang="id-ID" sz="1000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216900" y="223015"/>
            <a:ext cx="555341" cy="461665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1</a:t>
            </a:r>
            <a:endParaRPr lang="en-US" sz="24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1438133" y="223015"/>
            <a:ext cx="6048375" cy="514458"/>
          </a:xfrm>
          <a:solidFill>
            <a:schemeClr val="accent1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ctr"/>
            <a:r>
              <a:rPr lang="id-ID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KPJ 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2</a:t>
            </a:r>
            <a:r>
              <a:rPr lang="id-ID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8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. </a:t>
            </a:r>
            <a:r>
              <a:rPr lang="id-ID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SUCI, SUCI, SUCI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51" y="831879"/>
            <a:ext cx="8961897" cy="519424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10" y="1907336"/>
            <a:ext cx="8992379" cy="4694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893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 rot="16200000">
            <a:off x="7908342" y="984229"/>
            <a:ext cx="2196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0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GEREJA KRISTEN JAWA AMBARRUKMA</a:t>
            </a:r>
            <a:endParaRPr lang="id-ID" sz="1000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216900" y="223015"/>
            <a:ext cx="555341" cy="461665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d-ID" sz="240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</a:rPr>
              <a:t>2</a:t>
            </a:r>
            <a:endParaRPr lang="en-US" sz="240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1438133" y="223015"/>
            <a:ext cx="6048375" cy="514458"/>
          </a:xfrm>
          <a:solidFill>
            <a:schemeClr val="accent1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ctr"/>
            <a:r>
              <a:rPr lang="id-ID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KPJ 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2</a:t>
            </a:r>
            <a:r>
              <a:rPr lang="id-ID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8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. </a:t>
            </a:r>
            <a:r>
              <a:rPr lang="id-ID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SUCI, SUCI, SUCI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51" y="831879"/>
            <a:ext cx="8961897" cy="519424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10" y="1907336"/>
            <a:ext cx="8992379" cy="4694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050926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 rot="16200000">
            <a:off x="7908342" y="984229"/>
            <a:ext cx="2196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0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GEREJA KRISTEN JAWA AMBARRUKMA</a:t>
            </a:r>
            <a:endParaRPr lang="id-ID" sz="1000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216900" y="223015"/>
            <a:ext cx="555341" cy="461665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d-ID" sz="2400" dirty="0" smtClean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</a:rPr>
              <a:t>3</a:t>
            </a:r>
            <a:endParaRPr lang="en-US" sz="240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1438133" y="223015"/>
            <a:ext cx="6048375" cy="514458"/>
          </a:xfrm>
          <a:solidFill>
            <a:schemeClr val="accent1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ctr"/>
            <a:r>
              <a:rPr lang="id-ID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KPJ 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2</a:t>
            </a:r>
            <a:r>
              <a:rPr lang="id-ID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8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. </a:t>
            </a:r>
            <a:r>
              <a:rPr lang="id-ID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SUCI, SUCI, SUCI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51" y="831879"/>
            <a:ext cx="8961897" cy="519424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10" y="1907336"/>
            <a:ext cx="8992379" cy="4694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217352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 rot="16200000">
            <a:off x="7908342" y="984229"/>
            <a:ext cx="2196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0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GEREJA KRISTEN JAWA AMBARRUKMA</a:t>
            </a:r>
            <a:endParaRPr lang="id-ID" sz="1000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216900" y="223015"/>
            <a:ext cx="555341" cy="461665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d-ID" sz="2400" dirty="0" smtClean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</a:rPr>
              <a:t>4</a:t>
            </a:r>
            <a:endParaRPr lang="en-US" sz="240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1438133" y="223015"/>
            <a:ext cx="6048375" cy="514458"/>
          </a:xfrm>
          <a:solidFill>
            <a:schemeClr val="accent1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ctr"/>
            <a:r>
              <a:rPr lang="id-ID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KPJ 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2</a:t>
            </a:r>
            <a:r>
              <a:rPr lang="id-ID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8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. </a:t>
            </a:r>
            <a:r>
              <a:rPr lang="id-ID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SUCI, SUCI, SUCI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51" y="831879"/>
            <a:ext cx="8961897" cy="519424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10" y="1907336"/>
            <a:ext cx="8992379" cy="4694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727497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226</TotalTime>
  <Words>56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Black</vt:lpstr>
      <vt:lpstr>Calibri</vt:lpstr>
      <vt:lpstr>Calibri Light</vt:lpstr>
      <vt:lpstr>Office Theme</vt:lpstr>
      <vt:lpstr>KPJ 28. SUCI, SUCI, SUCI</vt:lpstr>
      <vt:lpstr>KPJ 28. SUCI, SUCI, SUCI</vt:lpstr>
      <vt:lpstr>KPJ 28. SUCI, SUCI, SUCI</vt:lpstr>
      <vt:lpstr>KPJ 28. SUCI, SUCI, SUCI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DITO</dc:creator>
  <cp:lastModifiedBy>Windows User</cp:lastModifiedBy>
  <cp:revision>53</cp:revision>
  <dcterms:created xsi:type="dcterms:W3CDTF">2018-06-01T15:04:11Z</dcterms:created>
  <dcterms:modified xsi:type="dcterms:W3CDTF">2019-07-13T16:01:13Z</dcterms:modified>
</cp:coreProperties>
</file>