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583246"/>
            <a:ext cx="8974090" cy="4377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978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      Pi -  nu - ji   Gus - ti  kang  ni - tah - ken   ja - gad,     siyang-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#1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26. PINUJI GUSTI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8807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do=F 3/4</a:t>
            </a:r>
            <a:endParaRPr lang="en-US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256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ra - tri  tan kendhat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ngganjar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sih-rah - mat.   Ha - le -  lu-ya, sagung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511515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puji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tansah konjuk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Gus- ti.     Ha - le - lu- ya, sagung  bek - ti  mring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5761886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Ra- tu Swar-gi.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583246"/>
            <a:ext cx="8974090" cy="4377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978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Pi - nu - ji   Gus - ti  Sang Ju -  ru - ba  - su  -  ki,  kang ngur-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26. PINUJI GUSTI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8807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do=F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256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banken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 - ri - ra    ne - bus manung- sa.     Ha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le -  lu-ya, sagung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511515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puji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tansah konjuk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Gus- ti.     Ha - le - lu- ya, sagung  bek - ti  mring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5761886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Ra- tu Swar-gi.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38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583246"/>
            <a:ext cx="8974090" cy="4377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978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</a:t>
            </a:r>
            <a:r>
              <a:rPr lang="fi-FI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Pi - nu - ji   Gus - ti      Al - lah </a:t>
            </a:r>
            <a:r>
              <a:rPr lang="fi-FI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Sang Roh </a:t>
            </a:r>
            <a:r>
              <a:rPr lang="fi-FI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Su - ci,    kang </a:t>
            </a:r>
            <a:r>
              <a:rPr lang="fi-FI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nun-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26. PINUJI GUSTI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8807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do=F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2563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tun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kra-har-jan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wah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ka - sam-pur-nan.  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Ha - le -  lu-ya, sagung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511515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puji </a:t>
            </a:r>
            <a:r>
              <a:rPr lang="sv-SE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tansah konjuk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Gus- ti.     Ha - le - lu- ya, sagung  bek - ti  mring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5761886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Ra- tu Swar-gi.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77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218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26. PINUJI GUSTI</vt:lpstr>
      <vt:lpstr>26. PINUJI GUSTI</vt:lpstr>
      <vt:lpstr>26. PINUJI GUSTI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51</cp:revision>
  <dcterms:created xsi:type="dcterms:W3CDTF">2018-06-01T15:04:11Z</dcterms:created>
  <dcterms:modified xsi:type="dcterms:W3CDTF">2018-08-18T08:41:45Z</dcterms:modified>
</cp:coreProperties>
</file>