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221016"/>
            <a:ext cx="8974090" cy="4974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6227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   Ku- la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sa-mya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te-tung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gil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an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nga-bek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mring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Pange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#1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14. KULA SAMYA TETUNGGILAN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592798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an,   wit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-an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ce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kap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-an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wah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gas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sa-ras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918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do=F 3/4</a:t>
            </a:r>
            <a:endParaRPr lang="en-US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740241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Ku- la 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tansah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nggunggung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Gusti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lan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jrih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yek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6662" y="4863689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wit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yom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sestu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ten-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trem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rahar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662" y="6002462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j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221016"/>
            <a:ext cx="8974090" cy="4974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6227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Ku-la 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no - ban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begja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rinten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da  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tan ken-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14. KULA SAMYA TETUNGGILAN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592798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dhat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 </a:t>
            </a:r>
            <a:r>
              <a:rPr lang="sv-SE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  le  - lam-pah-an pra - sa - ja   da-lah    sra - na    mukji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918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do=F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740241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jat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      Ku- la 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tansah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nggunggung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Gusti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jrih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yek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662" y="4863689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wit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yom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sestu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ten-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trem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rahar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662" y="6002462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7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221016"/>
            <a:ext cx="8974090" cy="4974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6227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</a:t>
            </a:r>
            <a:r>
              <a:rPr lang="nn-NO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Ku-la     ri  -  ni - mat </a:t>
            </a:r>
            <a:r>
              <a:rPr lang="nn-NO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 </a:t>
            </a:r>
            <a:r>
              <a:rPr lang="nn-NO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Gusti</a:t>
            </a:r>
            <a:r>
              <a:rPr lang="nn-NO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nn-NO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sarta     sa- gung-ing  ti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14. KULA SAMYA TETUNGGILAN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592798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mangsa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ngumanti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samu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wis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mung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en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7918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do=F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740241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dah.    Ku-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 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tansah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nggunggung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Gusti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jrih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yek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662" y="4863689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wit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yom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sestu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ten-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trem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rahar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662" y="6002462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05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221016"/>
            <a:ext cx="8974090" cy="4974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1622780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</a:t>
            </a:r>
            <a:r>
              <a:rPr lang="fi-FI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Kawu  - la nggih bi- ner - kah-an  lantar - an     mi - tra - </a:t>
            </a:r>
            <a:r>
              <a:rPr lang="fi-FI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#4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14. KULA SAMYA TETUNGGILAN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592798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;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suma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nak-ing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pi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te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pangan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won-ten   me-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mengsah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918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do=F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662" y="3740241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an.      Ku-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 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tansah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nggunggung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Gusti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lan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jrih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yek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662" y="4863689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wit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a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yom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sih</a:t>
            </a:r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sestu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ten-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trem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rahar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662" y="6002462"/>
            <a:ext cx="886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</a:t>
            </a:r>
            <a:r>
              <a:rPr lang="en-US" sz="2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a.</a:t>
            </a:r>
            <a:endParaRPr lang="en-US" sz="2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0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300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Office Theme</vt:lpstr>
      <vt:lpstr>14. KULA SAMYA TETUNGGILAN</vt:lpstr>
      <vt:lpstr>14. KULA SAMYA TETUNGGILAN</vt:lpstr>
      <vt:lpstr>14. KULA SAMYA TETUNGGILAN</vt:lpstr>
      <vt:lpstr>14. KULA SAMYA TETUNGGILAN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58</cp:revision>
  <dcterms:created xsi:type="dcterms:W3CDTF">2018-06-01T15:04:11Z</dcterms:created>
  <dcterms:modified xsi:type="dcterms:W3CDTF">2018-07-27T07:57:30Z</dcterms:modified>
</cp:coreProperties>
</file>